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handoutMasterIdLst>
    <p:handoutMasterId r:id="rId54"/>
  </p:handoutMasterIdLst>
  <p:sldIdLst>
    <p:sldId id="265" r:id="rId5"/>
    <p:sldId id="464" r:id="rId6"/>
    <p:sldId id="465" r:id="rId7"/>
    <p:sldId id="469" r:id="rId8"/>
    <p:sldId id="470" r:id="rId9"/>
    <p:sldId id="466" r:id="rId10"/>
    <p:sldId id="537" r:id="rId11"/>
    <p:sldId id="538" r:id="rId12"/>
    <p:sldId id="540" r:id="rId13"/>
    <p:sldId id="555" r:id="rId14"/>
    <p:sldId id="588" r:id="rId15"/>
    <p:sldId id="598" r:id="rId16"/>
    <p:sldId id="600" r:id="rId17"/>
    <p:sldId id="601" r:id="rId18"/>
    <p:sldId id="604" r:id="rId19"/>
    <p:sldId id="652" r:id="rId20"/>
    <p:sldId id="267" r:id="rId21"/>
    <p:sldId id="660" r:id="rId22"/>
    <p:sldId id="622" r:id="rId23"/>
    <p:sldId id="653" r:id="rId24"/>
    <p:sldId id="661" r:id="rId25"/>
    <p:sldId id="662" r:id="rId26"/>
    <p:sldId id="644" r:id="rId27"/>
    <p:sldId id="645" r:id="rId28"/>
    <p:sldId id="274" r:id="rId29"/>
    <p:sldId id="646" r:id="rId30"/>
    <p:sldId id="367" r:id="rId31"/>
    <p:sldId id="647" r:id="rId32"/>
    <p:sldId id="651" r:id="rId33"/>
    <p:sldId id="664" r:id="rId34"/>
    <p:sldId id="654" r:id="rId35"/>
    <p:sldId id="285" r:id="rId36"/>
    <p:sldId id="357" r:id="rId37"/>
    <p:sldId id="336" r:id="rId38"/>
    <p:sldId id="332" r:id="rId39"/>
    <p:sldId id="337" r:id="rId40"/>
    <p:sldId id="338" r:id="rId41"/>
    <p:sldId id="339" r:id="rId42"/>
    <p:sldId id="340" r:id="rId43"/>
    <p:sldId id="351" r:id="rId44"/>
    <p:sldId id="655" r:id="rId45"/>
    <p:sldId id="656" r:id="rId46"/>
    <p:sldId id="657" r:id="rId47"/>
    <p:sldId id="658" r:id="rId48"/>
    <p:sldId id="663" r:id="rId49"/>
    <p:sldId id="659" r:id="rId50"/>
    <p:sldId id="649" r:id="rId51"/>
    <p:sldId id="650" r:id="rId5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A0BDF8-8AA5-4CC5-A4CF-5417D08021F0}">
          <p14:sldIdLst>
            <p14:sldId id="265"/>
            <p14:sldId id="464"/>
            <p14:sldId id="465"/>
            <p14:sldId id="469"/>
            <p14:sldId id="470"/>
            <p14:sldId id="466"/>
            <p14:sldId id="537"/>
            <p14:sldId id="538"/>
            <p14:sldId id="540"/>
            <p14:sldId id="555"/>
            <p14:sldId id="588"/>
            <p14:sldId id="598"/>
            <p14:sldId id="600"/>
            <p14:sldId id="601"/>
          </p14:sldIdLst>
        </p14:section>
        <p14:section name="Untitled Section" id="{9F8CEE73-CF22-4808-A09B-436F347F0BC0}">
          <p14:sldIdLst>
            <p14:sldId id="604"/>
            <p14:sldId id="652"/>
            <p14:sldId id="267"/>
            <p14:sldId id="660"/>
            <p14:sldId id="622"/>
            <p14:sldId id="653"/>
            <p14:sldId id="661"/>
            <p14:sldId id="662"/>
            <p14:sldId id="644"/>
            <p14:sldId id="645"/>
            <p14:sldId id="274"/>
            <p14:sldId id="646"/>
            <p14:sldId id="367"/>
            <p14:sldId id="647"/>
            <p14:sldId id="651"/>
            <p14:sldId id="664"/>
            <p14:sldId id="654"/>
            <p14:sldId id="285"/>
            <p14:sldId id="357"/>
            <p14:sldId id="336"/>
            <p14:sldId id="332"/>
            <p14:sldId id="337"/>
            <p14:sldId id="338"/>
            <p14:sldId id="339"/>
            <p14:sldId id="340"/>
            <p14:sldId id="351"/>
            <p14:sldId id="655"/>
            <p14:sldId id="656"/>
            <p14:sldId id="657"/>
            <p14:sldId id="658"/>
            <p14:sldId id="663"/>
            <p14:sldId id="659"/>
            <p14:sldId id="649"/>
            <p14:sldId id="650"/>
          </p14:sldIdLst>
        </p14:section>
      </p14:sectionLst>
    </p:ext>
    <p:ext uri="{EFAFB233-063F-42B5-8137-9DF3F51BA10A}">
      <p15:sldGuideLst xmlns:p15="http://schemas.microsoft.com/office/powerpoint/2012/main">
        <p15:guide id="1" orient="horz" pos="2200" userDrawn="1">
          <p15:clr>
            <a:srgbClr val="A4A3A4"/>
          </p15:clr>
        </p15:guide>
        <p15:guide id="2" pos="372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Chome" initials="JC" lastIdx="2" clrIdx="0">
    <p:extLst>
      <p:ext uri="{19B8F6BF-5375-455C-9EA6-DF929625EA0E}">
        <p15:presenceInfo xmlns:p15="http://schemas.microsoft.com/office/powerpoint/2012/main" userId="8766db90949d1e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AF6229"/>
    <a:srgbClr val="009900"/>
    <a:srgbClr val="0066FF"/>
    <a:srgbClr val="0065F2"/>
    <a:srgbClr val="008000"/>
    <a:srgbClr val="44546A"/>
    <a:srgbClr val="F7DCAB"/>
    <a:srgbClr val="CE7430"/>
    <a:srgbClr val="4946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414F6-7796-4886-B760-5685E914F205}" v="185" dt="2024-12-10T05:59:45.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40" autoAdjust="0"/>
  </p:normalViewPr>
  <p:slideViewPr>
    <p:cSldViewPr snapToGrid="0">
      <p:cViewPr varScale="1">
        <p:scale>
          <a:sx n="82" d="100"/>
          <a:sy n="82" d="100"/>
        </p:scale>
        <p:origin x="852" y="36"/>
      </p:cViewPr>
      <p:guideLst>
        <p:guide orient="horz" pos="2200"/>
        <p:guide pos="3725"/>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CDBFE4-71F7-4E40-9075-DA7F2201C3D3}"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n-GB"/>
        </a:p>
      </dgm:t>
    </dgm:pt>
    <dgm:pt modelId="{0CE38F33-CAE0-440F-9D70-4CE5785E3B81}">
      <dgm:prSet phldrT="[Text]"/>
      <dgm:spPr/>
      <dgm:t>
        <a:bodyPr/>
        <a:lstStyle/>
        <a:p>
          <a:r>
            <a:rPr lang="en-US" b="1" dirty="0">
              <a:solidFill>
                <a:schemeClr val="bg1"/>
              </a:solidFill>
            </a:rPr>
            <a:t>Goals</a:t>
          </a:r>
        </a:p>
      </dgm:t>
    </dgm:pt>
    <dgm:pt modelId="{88FED1C4-78B5-4194-9F28-98FF8420623D}" type="parTrans" cxnId="{36CFC574-B6B7-4CF0-820A-01C9226D581B}">
      <dgm:prSet/>
      <dgm:spPr/>
      <dgm:t>
        <a:bodyPr/>
        <a:lstStyle/>
        <a:p>
          <a:endParaRPr lang="en-GB"/>
        </a:p>
      </dgm:t>
    </dgm:pt>
    <dgm:pt modelId="{96659293-4299-4343-8BD2-37B7911212D3}" type="sibTrans" cxnId="{36CFC574-B6B7-4CF0-820A-01C9226D581B}">
      <dgm:prSet/>
      <dgm:spPr/>
      <dgm:t>
        <a:bodyPr/>
        <a:lstStyle/>
        <a:p>
          <a:endParaRPr lang="en-GB"/>
        </a:p>
      </dgm:t>
    </dgm:pt>
    <dgm:pt modelId="{DC811B4E-A85B-4584-8D09-202BDD4BD566}">
      <dgm:prSet/>
      <dgm:spPr/>
      <dgm:t>
        <a:bodyPr/>
        <a:lstStyle/>
        <a:p>
          <a:r>
            <a:rPr lang="en-US" b="1" dirty="0">
              <a:solidFill>
                <a:schemeClr val="bg1"/>
              </a:solidFill>
            </a:rPr>
            <a:t>Interventions/KPIs</a:t>
          </a:r>
        </a:p>
      </dgm:t>
    </dgm:pt>
    <dgm:pt modelId="{1BACFAC5-3253-484F-8ECA-54B357802CFB}" type="parTrans" cxnId="{C75A0422-66B3-4016-AD00-D3573858C682}">
      <dgm:prSet/>
      <dgm:spPr/>
      <dgm:t>
        <a:bodyPr/>
        <a:lstStyle/>
        <a:p>
          <a:endParaRPr lang="en-GB"/>
        </a:p>
      </dgm:t>
    </dgm:pt>
    <dgm:pt modelId="{BC1E0022-6611-4FA9-909E-7B65B90E110E}" type="sibTrans" cxnId="{C75A0422-66B3-4016-AD00-D3573858C682}">
      <dgm:prSet/>
      <dgm:spPr/>
      <dgm:t>
        <a:bodyPr/>
        <a:lstStyle/>
        <a:p>
          <a:endParaRPr lang="en-GB"/>
        </a:p>
      </dgm:t>
    </dgm:pt>
    <dgm:pt modelId="{E23DF35D-B237-4BDC-8619-7AE6E2D3DFB5}">
      <dgm:prSet phldrT="[Text]"/>
      <dgm:spPr/>
      <dgm:t>
        <a:bodyPr/>
        <a:lstStyle/>
        <a:p>
          <a:r>
            <a:rPr lang="en-US" b="1" dirty="0">
              <a:solidFill>
                <a:schemeClr val="bg1"/>
              </a:solidFill>
            </a:rPr>
            <a:t>Objectives</a:t>
          </a:r>
        </a:p>
      </dgm:t>
    </dgm:pt>
    <dgm:pt modelId="{E1F7C44B-F32D-4E1F-8ABD-57F4E4415FD1}" type="parTrans" cxnId="{8E4E7DDB-B92C-4668-BC1F-F7D48187D35F}">
      <dgm:prSet/>
      <dgm:spPr/>
      <dgm:t>
        <a:bodyPr/>
        <a:lstStyle/>
        <a:p>
          <a:endParaRPr lang="en-GB"/>
        </a:p>
      </dgm:t>
    </dgm:pt>
    <dgm:pt modelId="{EB43F808-E7D7-4677-8EF5-2E9C11084944}" type="sibTrans" cxnId="{8E4E7DDB-B92C-4668-BC1F-F7D48187D35F}">
      <dgm:prSet/>
      <dgm:spPr/>
      <dgm:t>
        <a:bodyPr/>
        <a:lstStyle/>
        <a:p>
          <a:endParaRPr lang="en-GB"/>
        </a:p>
      </dgm:t>
    </dgm:pt>
    <dgm:pt modelId="{DB4D026F-2145-4829-BAD5-673CB6CFD1CC}" type="pres">
      <dgm:prSet presAssocID="{06CDBFE4-71F7-4E40-9075-DA7F2201C3D3}" presName="Name0" presStyleCnt="0">
        <dgm:presLayoutVars>
          <dgm:chMax val="7"/>
          <dgm:chPref val="7"/>
          <dgm:dir/>
          <dgm:animLvl val="lvl"/>
        </dgm:presLayoutVars>
      </dgm:prSet>
      <dgm:spPr/>
    </dgm:pt>
    <dgm:pt modelId="{FE2EE2BE-F54A-4F68-86C1-8E53E6F2EE2B}" type="pres">
      <dgm:prSet presAssocID="{0CE38F33-CAE0-440F-9D70-4CE5785E3B81}" presName="Accent1" presStyleCnt="0"/>
      <dgm:spPr/>
    </dgm:pt>
    <dgm:pt modelId="{177B1C2F-3CBB-4404-8716-58A1CB9859F7}" type="pres">
      <dgm:prSet presAssocID="{0CE38F33-CAE0-440F-9D70-4CE5785E3B81}" presName="Accent" presStyleLbl="node1" presStyleIdx="0" presStyleCnt="3"/>
      <dgm:spPr/>
    </dgm:pt>
    <dgm:pt modelId="{3FF84D70-C143-4622-9A71-36434CF3679F}" type="pres">
      <dgm:prSet presAssocID="{0CE38F33-CAE0-440F-9D70-4CE5785E3B81}" presName="Parent1" presStyleLbl="revTx" presStyleIdx="0" presStyleCnt="3">
        <dgm:presLayoutVars>
          <dgm:chMax val="1"/>
          <dgm:chPref val="1"/>
          <dgm:bulletEnabled val="1"/>
        </dgm:presLayoutVars>
      </dgm:prSet>
      <dgm:spPr/>
    </dgm:pt>
    <dgm:pt modelId="{BD617F07-68D1-4F86-A8B6-63A946B479B8}" type="pres">
      <dgm:prSet presAssocID="{E23DF35D-B237-4BDC-8619-7AE6E2D3DFB5}" presName="Accent2" presStyleCnt="0"/>
      <dgm:spPr/>
    </dgm:pt>
    <dgm:pt modelId="{15BDE969-32D2-4B46-913C-543BA40608AA}" type="pres">
      <dgm:prSet presAssocID="{E23DF35D-B237-4BDC-8619-7AE6E2D3DFB5}" presName="Accent" presStyleLbl="node1" presStyleIdx="1" presStyleCnt="3"/>
      <dgm:spPr/>
    </dgm:pt>
    <dgm:pt modelId="{ECC52E17-5123-4A54-8A6D-6EA3021377D5}" type="pres">
      <dgm:prSet presAssocID="{E23DF35D-B237-4BDC-8619-7AE6E2D3DFB5}" presName="Parent2" presStyleLbl="revTx" presStyleIdx="1" presStyleCnt="3">
        <dgm:presLayoutVars>
          <dgm:chMax val="1"/>
          <dgm:chPref val="1"/>
          <dgm:bulletEnabled val="1"/>
        </dgm:presLayoutVars>
      </dgm:prSet>
      <dgm:spPr/>
    </dgm:pt>
    <dgm:pt modelId="{D7A4240F-1EDA-460E-857A-1C2F9616CC62}" type="pres">
      <dgm:prSet presAssocID="{DC811B4E-A85B-4584-8D09-202BDD4BD566}" presName="Accent3" presStyleCnt="0"/>
      <dgm:spPr/>
    </dgm:pt>
    <dgm:pt modelId="{773AEA4B-CA03-4891-B337-83A0A6AD1CF8}" type="pres">
      <dgm:prSet presAssocID="{DC811B4E-A85B-4584-8D09-202BDD4BD566}" presName="Accent" presStyleLbl="node1" presStyleIdx="2" presStyleCnt="3"/>
      <dgm:spPr/>
    </dgm:pt>
    <dgm:pt modelId="{AAFD8CC3-A09A-4E99-9B31-E2A3F4E49028}" type="pres">
      <dgm:prSet presAssocID="{DC811B4E-A85B-4584-8D09-202BDD4BD566}" presName="Parent3" presStyleLbl="revTx" presStyleIdx="2" presStyleCnt="3">
        <dgm:presLayoutVars>
          <dgm:chMax val="1"/>
          <dgm:chPref val="1"/>
          <dgm:bulletEnabled val="1"/>
        </dgm:presLayoutVars>
      </dgm:prSet>
      <dgm:spPr/>
    </dgm:pt>
  </dgm:ptLst>
  <dgm:cxnLst>
    <dgm:cxn modelId="{C75A0422-66B3-4016-AD00-D3573858C682}" srcId="{06CDBFE4-71F7-4E40-9075-DA7F2201C3D3}" destId="{DC811B4E-A85B-4584-8D09-202BDD4BD566}" srcOrd="2" destOrd="0" parTransId="{1BACFAC5-3253-484F-8ECA-54B357802CFB}" sibTransId="{BC1E0022-6611-4FA9-909E-7B65B90E110E}"/>
    <dgm:cxn modelId="{36CFC574-B6B7-4CF0-820A-01C9226D581B}" srcId="{06CDBFE4-71F7-4E40-9075-DA7F2201C3D3}" destId="{0CE38F33-CAE0-440F-9D70-4CE5785E3B81}" srcOrd="0" destOrd="0" parTransId="{88FED1C4-78B5-4194-9F28-98FF8420623D}" sibTransId="{96659293-4299-4343-8BD2-37B7911212D3}"/>
    <dgm:cxn modelId="{CC8B3E91-D82B-4AE3-B88A-42A8526BBA80}" type="presOf" srcId="{E23DF35D-B237-4BDC-8619-7AE6E2D3DFB5}" destId="{ECC52E17-5123-4A54-8A6D-6EA3021377D5}" srcOrd="0" destOrd="0" presId="urn:microsoft.com/office/officeart/2009/layout/CircleArrowProcess"/>
    <dgm:cxn modelId="{D05DB3B7-4606-4BDE-B310-51804D5A3964}" type="presOf" srcId="{0CE38F33-CAE0-440F-9D70-4CE5785E3B81}" destId="{3FF84D70-C143-4622-9A71-36434CF3679F}" srcOrd="0" destOrd="0" presId="urn:microsoft.com/office/officeart/2009/layout/CircleArrowProcess"/>
    <dgm:cxn modelId="{36BBB3D7-E489-4AD1-83F0-55B4B1ABE8A8}" type="presOf" srcId="{06CDBFE4-71F7-4E40-9075-DA7F2201C3D3}" destId="{DB4D026F-2145-4829-BAD5-673CB6CFD1CC}" srcOrd="0" destOrd="0" presId="urn:microsoft.com/office/officeart/2009/layout/CircleArrowProcess"/>
    <dgm:cxn modelId="{8E4E7DDB-B92C-4668-BC1F-F7D48187D35F}" srcId="{06CDBFE4-71F7-4E40-9075-DA7F2201C3D3}" destId="{E23DF35D-B237-4BDC-8619-7AE6E2D3DFB5}" srcOrd="1" destOrd="0" parTransId="{E1F7C44B-F32D-4E1F-8ABD-57F4E4415FD1}" sibTransId="{EB43F808-E7D7-4677-8EF5-2E9C11084944}"/>
    <dgm:cxn modelId="{8123C8EE-78CE-4C3B-A5B9-6D43F88AED28}" type="presOf" srcId="{DC811B4E-A85B-4584-8D09-202BDD4BD566}" destId="{AAFD8CC3-A09A-4E99-9B31-E2A3F4E49028}" srcOrd="0" destOrd="0" presId="urn:microsoft.com/office/officeart/2009/layout/CircleArrowProcess"/>
    <dgm:cxn modelId="{6F4183FA-BB8E-4CCE-B585-A46E69D051E6}" type="presParOf" srcId="{DB4D026F-2145-4829-BAD5-673CB6CFD1CC}" destId="{FE2EE2BE-F54A-4F68-86C1-8E53E6F2EE2B}" srcOrd="0" destOrd="0" presId="urn:microsoft.com/office/officeart/2009/layout/CircleArrowProcess"/>
    <dgm:cxn modelId="{FEDE2C09-5736-42C2-A5DE-2E93ED59A353}" type="presParOf" srcId="{FE2EE2BE-F54A-4F68-86C1-8E53E6F2EE2B}" destId="{177B1C2F-3CBB-4404-8716-58A1CB9859F7}" srcOrd="0" destOrd="0" presId="urn:microsoft.com/office/officeart/2009/layout/CircleArrowProcess"/>
    <dgm:cxn modelId="{F54A8A5F-05C0-408A-AC2C-B33DDF1C6B23}" type="presParOf" srcId="{DB4D026F-2145-4829-BAD5-673CB6CFD1CC}" destId="{3FF84D70-C143-4622-9A71-36434CF3679F}" srcOrd="1" destOrd="0" presId="urn:microsoft.com/office/officeart/2009/layout/CircleArrowProcess"/>
    <dgm:cxn modelId="{AD17A292-C7D0-4DEA-BF89-29B5FC091FC3}" type="presParOf" srcId="{DB4D026F-2145-4829-BAD5-673CB6CFD1CC}" destId="{BD617F07-68D1-4F86-A8B6-63A946B479B8}" srcOrd="2" destOrd="0" presId="urn:microsoft.com/office/officeart/2009/layout/CircleArrowProcess"/>
    <dgm:cxn modelId="{F4D2506F-37BC-4728-BF88-E57AE3EAEBD5}" type="presParOf" srcId="{BD617F07-68D1-4F86-A8B6-63A946B479B8}" destId="{15BDE969-32D2-4B46-913C-543BA40608AA}" srcOrd="0" destOrd="0" presId="urn:microsoft.com/office/officeart/2009/layout/CircleArrowProcess"/>
    <dgm:cxn modelId="{34B35FBB-2B40-4721-91CF-0B356D85083E}" type="presParOf" srcId="{DB4D026F-2145-4829-BAD5-673CB6CFD1CC}" destId="{ECC52E17-5123-4A54-8A6D-6EA3021377D5}" srcOrd="3" destOrd="0" presId="urn:microsoft.com/office/officeart/2009/layout/CircleArrowProcess"/>
    <dgm:cxn modelId="{D375F276-EA0F-4AA3-AD07-42EA1F6EEBFC}" type="presParOf" srcId="{DB4D026F-2145-4829-BAD5-673CB6CFD1CC}" destId="{D7A4240F-1EDA-460E-857A-1C2F9616CC62}" srcOrd="4" destOrd="0" presId="urn:microsoft.com/office/officeart/2009/layout/CircleArrowProcess"/>
    <dgm:cxn modelId="{EA511F8D-0932-4906-BC58-4FD963905B18}" type="presParOf" srcId="{D7A4240F-1EDA-460E-857A-1C2F9616CC62}" destId="{773AEA4B-CA03-4891-B337-83A0A6AD1CF8}" srcOrd="0" destOrd="0" presId="urn:microsoft.com/office/officeart/2009/layout/CircleArrowProcess"/>
    <dgm:cxn modelId="{C1241001-FBC8-4535-9793-9814CDAD0990}" type="presParOf" srcId="{DB4D026F-2145-4829-BAD5-673CB6CFD1CC}" destId="{AAFD8CC3-A09A-4E99-9B31-E2A3F4E49028}"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170B78E-EB1C-4C85-87E3-6ADDFD36FE5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GB"/>
        </a:p>
      </dgm:t>
    </dgm:pt>
    <dgm:pt modelId="{035C612E-09C1-40D9-A872-E489478B3CDC}">
      <dgm:prSet phldrT="[Text]" custT="1"/>
      <dgm:spPr>
        <a:solidFill>
          <a:srgbClr val="AF6229"/>
        </a:solidFill>
      </dgm:spPr>
      <dgm:t>
        <a:bodyPr/>
        <a:lstStyle/>
        <a:p>
          <a:r>
            <a:rPr lang="en-US" sz="1600" b="1" dirty="0"/>
            <a:t>Response</a:t>
          </a:r>
          <a:br>
            <a:rPr lang="en-US" sz="1600" b="1" dirty="0"/>
          </a:br>
          <a:r>
            <a:rPr lang="en-US" sz="1200" b="0" dirty="0"/>
            <a:t>SG2</a:t>
          </a:r>
          <a:endParaRPr lang="en-GB" sz="1600" b="0" dirty="0"/>
        </a:p>
      </dgm:t>
    </dgm:pt>
    <dgm:pt modelId="{B9B51F27-4F47-43A3-BDE3-DC648779E2A2}" type="parTrans" cxnId="{BEC5456A-7FAC-4E7E-A1E4-1AC51B005B38}">
      <dgm:prSet/>
      <dgm:spPr/>
      <dgm:t>
        <a:bodyPr/>
        <a:lstStyle/>
        <a:p>
          <a:endParaRPr lang="en-GB"/>
        </a:p>
      </dgm:t>
    </dgm:pt>
    <dgm:pt modelId="{8F96D14F-BBCC-482A-9BB3-F2A5C6A13227}" type="sibTrans" cxnId="{BEC5456A-7FAC-4E7E-A1E4-1AC51B005B38}">
      <dgm:prSet/>
      <dgm:spPr/>
      <dgm:t>
        <a:bodyPr/>
        <a:lstStyle/>
        <a:p>
          <a:endParaRPr lang="en-GB"/>
        </a:p>
      </dgm:t>
    </dgm:pt>
    <dgm:pt modelId="{FEB862A4-DABE-4D07-B350-43F3EA304AFC}">
      <dgm:prSet phldrT="[Text]" custT="1"/>
      <dgm:spPr>
        <a:solidFill>
          <a:schemeClr val="accent4">
            <a:lumMod val="75000"/>
          </a:schemeClr>
        </a:solidFill>
      </dgm:spPr>
      <dgm:t>
        <a:bodyPr/>
        <a:lstStyle/>
        <a:p>
          <a:r>
            <a:rPr lang="en-US" sz="1600" dirty="0"/>
            <a:t>Recovery</a:t>
          </a:r>
          <a:br>
            <a:rPr lang="en-US" sz="1600" dirty="0"/>
          </a:br>
          <a:r>
            <a:rPr lang="en-US" sz="1200" b="0" dirty="0"/>
            <a:t>SG6</a:t>
          </a:r>
          <a:endParaRPr lang="en-GB" sz="1600" b="0" dirty="0"/>
        </a:p>
      </dgm:t>
    </dgm:pt>
    <dgm:pt modelId="{B32AEAF7-59A8-4D9E-82CB-BF9866349F74}" type="parTrans" cxnId="{7F8C8372-1087-4264-B54A-526F3C54083A}">
      <dgm:prSet/>
      <dgm:spPr/>
      <dgm:t>
        <a:bodyPr/>
        <a:lstStyle/>
        <a:p>
          <a:endParaRPr lang="en-GB"/>
        </a:p>
      </dgm:t>
    </dgm:pt>
    <dgm:pt modelId="{5F1EB7B8-4ECF-4A6C-8991-68A2DEC48D97}" type="sibTrans" cxnId="{7F8C8372-1087-4264-B54A-526F3C54083A}">
      <dgm:prSet/>
      <dgm:spPr/>
      <dgm:t>
        <a:bodyPr/>
        <a:lstStyle/>
        <a:p>
          <a:endParaRPr lang="en-GB"/>
        </a:p>
      </dgm:t>
    </dgm:pt>
    <dgm:pt modelId="{DF6DC4DE-0302-4341-AD67-1B540122CB95}">
      <dgm:prSet phldrT="[Text]" custT="1"/>
      <dgm:spPr>
        <a:solidFill>
          <a:schemeClr val="accent2">
            <a:lumMod val="75000"/>
          </a:schemeClr>
        </a:solidFill>
      </dgm:spPr>
      <dgm:t>
        <a:bodyPr/>
        <a:lstStyle/>
        <a:p>
          <a:r>
            <a:rPr lang="en-US" sz="1600" b="1" dirty="0"/>
            <a:t>Mitigation</a:t>
          </a:r>
        </a:p>
        <a:p>
          <a:r>
            <a:rPr lang="en-US" sz="1200" b="0" i="0" dirty="0"/>
            <a:t>SG1, SG3, SG5. SG6</a:t>
          </a:r>
          <a:endParaRPr lang="en-GB" sz="1600" b="1" dirty="0"/>
        </a:p>
      </dgm:t>
    </dgm:pt>
    <dgm:pt modelId="{FEAE58C8-F83C-4893-BCC7-7B36247B621B}" type="parTrans" cxnId="{EB6BD388-4C16-45DD-B12D-30A39D803627}">
      <dgm:prSet/>
      <dgm:spPr/>
      <dgm:t>
        <a:bodyPr/>
        <a:lstStyle/>
        <a:p>
          <a:endParaRPr lang="en-GB"/>
        </a:p>
      </dgm:t>
    </dgm:pt>
    <dgm:pt modelId="{F3851B9E-F5A4-48FD-AD38-183505459AE8}" type="sibTrans" cxnId="{EB6BD388-4C16-45DD-B12D-30A39D803627}">
      <dgm:prSet/>
      <dgm:spPr/>
      <dgm:t>
        <a:bodyPr/>
        <a:lstStyle/>
        <a:p>
          <a:endParaRPr lang="en-GB"/>
        </a:p>
      </dgm:t>
    </dgm:pt>
    <dgm:pt modelId="{8A810DEB-EEE4-49C2-9568-44775A4D729B}">
      <dgm:prSet phldrT="[Text]" custT="1"/>
      <dgm:spPr>
        <a:solidFill>
          <a:srgbClr val="FF0000"/>
        </a:solidFill>
      </dgm:spPr>
      <dgm:t>
        <a:bodyPr/>
        <a:lstStyle/>
        <a:p>
          <a:endParaRPr lang="en-GB" sz="1600" dirty="0"/>
        </a:p>
      </dgm:t>
    </dgm:pt>
    <dgm:pt modelId="{96DAF5AA-62F5-4646-8966-64BD29105976}" type="sibTrans" cxnId="{1793AB00-CE1F-46BD-B827-64A3151737AA}">
      <dgm:prSet/>
      <dgm:spPr/>
      <dgm:t>
        <a:bodyPr/>
        <a:lstStyle/>
        <a:p>
          <a:pPr algn="ctr"/>
          <a:endParaRPr lang="en-GB"/>
        </a:p>
      </dgm:t>
    </dgm:pt>
    <dgm:pt modelId="{6B17D436-B748-4747-88FE-F5790331825E}" type="parTrans" cxnId="{1793AB00-CE1F-46BD-B827-64A3151737AA}">
      <dgm:prSet/>
      <dgm:spPr/>
      <dgm:t>
        <a:bodyPr/>
        <a:lstStyle/>
        <a:p>
          <a:endParaRPr lang="en-GB"/>
        </a:p>
      </dgm:t>
    </dgm:pt>
    <dgm:pt modelId="{98BFEB9D-C709-4C5F-9ED4-FF5C33E05F7B}">
      <dgm:prSet phldrT="[Text]" custT="1"/>
      <dgm:spPr>
        <a:solidFill>
          <a:srgbClr val="009900"/>
        </a:solidFill>
      </dgm:spPr>
      <dgm:t>
        <a:bodyPr/>
        <a:lstStyle/>
        <a:p>
          <a:r>
            <a:rPr lang="en-US" sz="1600" b="1" dirty="0"/>
            <a:t>Preparedness</a:t>
          </a:r>
        </a:p>
        <a:p>
          <a:r>
            <a:rPr lang="en-US" sz="1200" b="0" i="0" dirty="0"/>
            <a:t>SG1, SG2, SG4, SG5</a:t>
          </a:r>
          <a:endParaRPr lang="en-GB" sz="1200" dirty="0"/>
        </a:p>
      </dgm:t>
    </dgm:pt>
    <dgm:pt modelId="{E2DE4E78-73F2-4141-86AA-6B7C2561D761}" type="sibTrans" cxnId="{2C784D56-24B1-4ADA-BC89-4852DF9D89D2}">
      <dgm:prSet/>
      <dgm:spPr/>
      <dgm:t>
        <a:bodyPr/>
        <a:lstStyle/>
        <a:p>
          <a:endParaRPr lang="en-GB"/>
        </a:p>
      </dgm:t>
    </dgm:pt>
    <dgm:pt modelId="{EDED9F5F-2258-46DE-9EE7-77BE83776D68}" type="parTrans" cxnId="{2C784D56-24B1-4ADA-BC89-4852DF9D89D2}">
      <dgm:prSet/>
      <dgm:spPr/>
      <dgm:t>
        <a:bodyPr/>
        <a:lstStyle/>
        <a:p>
          <a:endParaRPr lang="en-GB"/>
        </a:p>
      </dgm:t>
    </dgm:pt>
    <dgm:pt modelId="{B84E197F-011F-4030-BDD1-1F73E831C448}" type="pres">
      <dgm:prSet presAssocID="{F170B78E-EB1C-4C85-87E3-6ADDFD36FE59}" presName="Name0" presStyleCnt="0">
        <dgm:presLayoutVars>
          <dgm:dir/>
          <dgm:resizeHandles val="exact"/>
        </dgm:presLayoutVars>
      </dgm:prSet>
      <dgm:spPr/>
    </dgm:pt>
    <dgm:pt modelId="{BF6ED20A-081A-4ED4-ABEC-D01068486132}" type="pres">
      <dgm:prSet presAssocID="{F170B78E-EB1C-4C85-87E3-6ADDFD36FE59}" presName="cycle" presStyleCnt="0"/>
      <dgm:spPr/>
    </dgm:pt>
    <dgm:pt modelId="{36000D80-FBBC-4221-A22E-D968BAC37543}" type="pres">
      <dgm:prSet presAssocID="{8A810DEB-EEE4-49C2-9568-44775A4D729B}" presName="nodeFirstNode" presStyleLbl="node1" presStyleIdx="0" presStyleCnt="5" custRadScaleRad="119827" custRadScaleInc="-614">
        <dgm:presLayoutVars>
          <dgm:bulletEnabled val="1"/>
        </dgm:presLayoutVars>
      </dgm:prSet>
      <dgm:spPr>
        <a:prstGeom prst="irregularSeal1">
          <a:avLst/>
        </a:prstGeom>
      </dgm:spPr>
    </dgm:pt>
    <dgm:pt modelId="{57CF8A4B-2097-4537-AF1C-BA775CED12AE}" type="pres">
      <dgm:prSet presAssocID="{96DAF5AA-62F5-4646-8966-64BD29105976}" presName="sibTransFirstNode" presStyleLbl="bgShp" presStyleIdx="0" presStyleCnt="1"/>
      <dgm:spPr/>
    </dgm:pt>
    <dgm:pt modelId="{D9D8A817-EF65-4FB3-A551-64234A95CC7F}" type="pres">
      <dgm:prSet presAssocID="{035C612E-09C1-40D9-A872-E489478B3CDC}" presName="nodeFollowingNodes" presStyleLbl="node1" presStyleIdx="1" presStyleCnt="5">
        <dgm:presLayoutVars>
          <dgm:bulletEnabled val="1"/>
        </dgm:presLayoutVars>
      </dgm:prSet>
      <dgm:spPr/>
    </dgm:pt>
    <dgm:pt modelId="{6E2A9D9E-3ED9-4EA8-9567-303887F17836}" type="pres">
      <dgm:prSet presAssocID="{FEB862A4-DABE-4D07-B350-43F3EA304AFC}" presName="nodeFollowingNodes" presStyleLbl="node1" presStyleIdx="2" presStyleCnt="5" custRadScaleRad="105830" custRadScaleInc="-24874">
        <dgm:presLayoutVars>
          <dgm:bulletEnabled val="1"/>
        </dgm:presLayoutVars>
      </dgm:prSet>
      <dgm:spPr/>
    </dgm:pt>
    <dgm:pt modelId="{A0D69922-799C-4D03-89C6-3287349CDAA3}" type="pres">
      <dgm:prSet presAssocID="{DF6DC4DE-0302-4341-AD67-1B540122CB95}" presName="nodeFollowingNodes" presStyleLbl="node1" presStyleIdx="3" presStyleCnt="5" custRadScaleRad="117550" custRadScaleInc="32020">
        <dgm:presLayoutVars>
          <dgm:bulletEnabled val="1"/>
        </dgm:presLayoutVars>
      </dgm:prSet>
      <dgm:spPr/>
    </dgm:pt>
    <dgm:pt modelId="{31245B0C-FFE3-43BB-AF54-EF1ABE64966F}" type="pres">
      <dgm:prSet presAssocID="{98BFEB9D-C709-4C5F-9ED4-FF5C33E05F7B}" presName="nodeFollowingNodes" presStyleLbl="node1" presStyleIdx="4" presStyleCnt="5">
        <dgm:presLayoutVars>
          <dgm:bulletEnabled val="1"/>
        </dgm:presLayoutVars>
      </dgm:prSet>
      <dgm:spPr/>
    </dgm:pt>
  </dgm:ptLst>
  <dgm:cxnLst>
    <dgm:cxn modelId="{1793AB00-CE1F-46BD-B827-64A3151737AA}" srcId="{F170B78E-EB1C-4C85-87E3-6ADDFD36FE59}" destId="{8A810DEB-EEE4-49C2-9568-44775A4D729B}" srcOrd="0" destOrd="0" parTransId="{6B17D436-B748-4747-88FE-F5790331825E}" sibTransId="{96DAF5AA-62F5-4646-8966-64BD29105976}"/>
    <dgm:cxn modelId="{62738317-E932-40B8-9A44-D02B132124D8}" type="presOf" srcId="{96DAF5AA-62F5-4646-8966-64BD29105976}" destId="{57CF8A4B-2097-4537-AF1C-BA775CED12AE}" srcOrd="0" destOrd="0" presId="urn:microsoft.com/office/officeart/2005/8/layout/cycle3"/>
    <dgm:cxn modelId="{081B6C19-671C-4B99-8864-92F2302398DD}" type="presOf" srcId="{035C612E-09C1-40D9-A872-E489478B3CDC}" destId="{D9D8A817-EF65-4FB3-A551-64234A95CC7F}" srcOrd="0" destOrd="0" presId="urn:microsoft.com/office/officeart/2005/8/layout/cycle3"/>
    <dgm:cxn modelId="{DA7B8960-0284-4DA4-8CEB-861ACFB5E614}" type="presOf" srcId="{8A810DEB-EEE4-49C2-9568-44775A4D729B}" destId="{36000D80-FBBC-4221-A22E-D968BAC37543}" srcOrd="0" destOrd="0" presId="urn:microsoft.com/office/officeart/2005/8/layout/cycle3"/>
    <dgm:cxn modelId="{BEC5456A-7FAC-4E7E-A1E4-1AC51B005B38}" srcId="{F170B78E-EB1C-4C85-87E3-6ADDFD36FE59}" destId="{035C612E-09C1-40D9-A872-E489478B3CDC}" srcOrd="1" destOrd="0" parTransId="{B9B51F27-4F47-43A3-BDE3-DC648779E2A2}" sibTransId="{8F96D14F-BBCC-482A-9BB3-F2A5C6A13227}"/>
    <dgm:cxn modelId="{4733FD50-AAF7-4CD7-B6B2-20D2696229A9}" type="presOf" srcId="{F170B78E-EB1C-4C85-87E3-6ADDFD36FE59}" destId="{B84E197F-011F-4030-BDD1-1F73E831C448}" srcOrd="0" destOrd="0" presId="urn:microsoft.com/office/officeart/2005/8/layout/cycle3"/>
    <dgm:cxn modelId="{7F8C8372-1087-4264-B54A-526F3C54083A}" srcId="{F170B78E-EB1C-4C85-87E3-6ADDFD36FE59}" destId="{FEB862A4-DABE-4D07-B350-43F3EA304AFC}" srcOrd="2" destOrd="0" parTransId="{B32AEAF7-59A8-4D9E-82CB-BF9866349F74}" sibTransId="{5F1EB7B8-4ECF-4A6C-8991-68A2DEC48D97}"/>
    <dgm:cxn modelId="{2C784D56-24B1-4ADA-BC89-4852DF9D89D2}" srcId="{F170B78E-EB1C-4C85-87E3-6ADDFD36FE59}" destId="{98BFEB9D-C709-4C5F-9ED4-FF5C33E05F7B}" srcOrd="4" destOrd="0" parTransId="{EDED9F5F-2258-46DE-9EE7-77BE83776D68}" sibTransId="{E2DE4E78-73F2-4141-86AA-6B7C2561D761}"/>
    <dgm:cxn modelId="{EB6BD388-4C16-45DD-B12D-30A39D803627}" srcId="{F170B78E-EB1C-4C85-87E3-6ADDFD36FE59}" destId="{DF6DC4DE-0302-4341-AD67-1B540122CB95}" srcOrd="3" destOrd="0" parTransId="{FEAE58C8-F83C-4893-BCC7-7B36247B621B}" sibTransId="{F3851B9E-F5A4-48FD-AD38-183505459AE8}"/>
    <dgm:cxn modelId="{16B752DF-2E08-4AA6-BF75-BBFA1EA05AEC}" type="presOf" srcId="{DF6DC4DE-0302-4341-AD67-1B540122CB95}" destId="{A0D69922-799C-4D03-89C6-3287349CDAA3}" srcOrd="0" destOrd="0" presId="urn:microsoft.com/office/officeart/2005/8/layout/cycle3"/>
    <dgm:cxn modelId="{D44504E7-5CE4-4BB3-92C3-9410D7B864B6}" type="presOf" srcId="{FEB862A4-DABE-4D07-B350-43F3EA304AFC}" destId="{6E2A9D9E-3ED9-4EA8-9567-303887F17836}" srcOrd="0" destOrd="0" presId="urn:microsoft.com/office/officeart/2005/8/layout/cycle3"/>
    <dgm:cxn modelId="{DB5F2CFA-75DC-43AE-B44C-727BDCFC082A}" type="presOf" srcId="{98BFEB9D-C709-4C5F-9ED4-FF5C33E05F7B}" destId="{31245B0C-FFE3-43BB-AF54-EF1ABE64966F}" srcOrd="0" destOrd="0" presId="urn:microsoft.com/office/officeart/2005/8/layout/cycle3"/>
    <dgm:cxn modelId="{4E6FBA27-0968-4FAA-B038-448B77C610A6}" type="presParOf" srcId="{B84E197F-011F-4030-BDD1-1F73E831C448}" destId="{BF6ED20A-081A-4ED4-ABEC-D01068486132}" srcOrd="0" destOrd="0" presId="urn:microsoft.com/office/officeart/2005/8/layout/cycle3"/>
    <dgm:cxn modelId="{D043E6B6-16A5-4E70-B829-1B5355DBAEB7}" type="presParOf" srcId="{BF6ED20A-081A-4ED4-ABEC-D01068486132}" destId="{36000D80-FBBC-4221-A22E-D968BAC37543}" srcOrd="0" destOrd="0" presId="urn:microsoft.com/office/officeart/2005/8/layout/cycle3"/>
    <dgm:cxn modelId="{B0DA2535-2183-4915-B8C2-232DDAD5BEAE}" type="presParOf" srcId="{BF6ED20A-081A-4ED4-ABEC-D01068486132}" destId="{57CF8A4B-2097-4537-AF1C-BA775CED12AE}" srcOrd="1" destOrd="0" presId="urn:microsoft.com/office/officeart/2005/8/layout/cycle3"/>
    <dgm:cxn modelId="{1A637EE7-DE7A-4697-8F7F-28087C94BEC4}" type="presParOf" srcId="{BF6ED20A-081A-4ED4-ABEC-D01068486132}" destId="{D9D8A817-EF65-4FB3-A551-64234A95CC7F}" srcOrd="2" destOrd="0" presId="urn:microsoft.com/office/officeart/2005/8/layout/cycle3"/>
    <dgm:cxn modelId="{AA260ABC-D438-4A50-8735-3B0CE81F537B}" type="presParOf" srcId="{BF6ED20A-081A-4ED4-ABEC-D01068486132}" destId="{6E2A9D9E-3ED9-4EA8-9567-303887F17836}" srcOrd="3" destOrd="0" presId="urn:microsoft.com/office/officeart/2005/8/layout/cycle3"/>
    <dgm:cxn modelId="{FCB29FF4-A061-42B9-B2B3-0B92BFDB4599}" type="presParOf" srcId="{BF6ED20A-081A-4ED4-ABEC-D01068486132}" destId="{A0D69922-799C-4D03-89C6-3287349CDAA3}" srcOrd="4" destOrd="0" presId="urn:microsoft.com/office/officeart/2005/8/layout/cycle3"/>
    <dgm:cxn modelId="{2EC72B2C-3CA0-45F4-AE1F-B340B9757EE2}" type="presParOf" srcId="{BF6ED20A-081A-4ED4-ABEC-D01068486132}" destId="{31245B0C-FFE3-43BB-AF54-EF1ABE64966F}"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09912A-EA47-4A3E-BB4E-A804A04796B8}"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GB"/>
        </a:p>
      </dgm:t>
    </dgm:pt>
    <dgm:pt modelId="{E6C5ED51-771D-4932-B80B-1A860EE4B5EE}">
      <dgm:prSet phldrT="[Text]"/>
      <dgm:spPr/>
      <dgm:t>
        <a:bodyPr/>
        <a:lstStyle/>
        <a:p>
          <a:r>
            <a:rPr lang="en-US" b="1" dirty="0">
              <a:solidFill>
                <a:schemeClr val="tx1"/>
              </a:solidFill>
            </a:rPr>
            <a:t>Mission</a:t>
          </a:r>
          <a:endParaRPr lang="en-GB" b="1" dirty="0">
            <a:solidFill>
              <a:schemeClr val="tx1"/>
            </a:solidFill>
          </a:endParaRPr>
        </a:p>
      </dgm:t>
    </dgm:pt>
    <dgm:pt modelId="{B8A1E205-DF42-4E61-A9CB-8CC7416243F9}" type="parTrans" cxnId="{FA3DE992-4232-4BB8-9D58-2C9920F6674D}">
      <dgm:prSet/>
      <dgm:spPr/>
      <dgm:t>
        <a:bodyPr/>
        <a:lstStyle/>
        <a:p>
          <a:endParaRPr lang="en-GB"/>
        </a:p>
      </dgm:t>
    </dgm:pt>
    <dgm:pt modelId="{BE91BE4C-9828-4E8B-A85E-EBA48F90BEC6}" type="sibTrans" cxnId="{FA3DE992-4232-4BB8-9D58-2C9920F6674D}">
      <dgm:prSet/>
      <dgm:spPr/>
      <dgm:t>
        <a:bodyPr/>
        <a:lstStyle/>
        <a:p>
          <a:endParaRPr lang="en-GB"/>
        </a:p>
      </dgm:t>
    </dgm:pt>
    <dgm:pt modelId="{0736B91D-06AB-4A87-ACB7-F75CB2C93270}" type="asst">
      <dgm:prSet phldrT="[Text]"/>
      <dgm:spPr>
        <a:solidFill>
          <a:srgbClr val="FFFFCC"/>
        </a:solidFill>
      </dgm:spPr>
      <dgm:t>
        <a:bodyPr/>
        <a:lstStyle/>
        <a:p>
          <a:r>
            <a:rPr lang="en-US" b="1" dirty="0">
              <a:solidFill>
                <a:schemeClr val="tx1"/>
              </a:solidFill>
            </a:rPr>
            <a:t>Vision</a:t>
          </a:r>
          <a:endParaRPr lang="en-GB" b="1" dirty="0">
            <a:solidFill>
              <a:schemeClr val="tx1"/>
            </a:solidFill>
          </a:endParaRPr>
        </a:p>
      </dgm:t>
    </dgm:pt>
    <dgm:pt modelId="{D60D6650-322A-41B1-A5FE-E902D9E35F3E}" type="parTrans" cxnId="{44AAFBB8-9A9D-4641-97CF-41847F8545CD}">
      <dgm:prSet/>
      <dgm:spPr/>
      <dgm:t>
        <a:bodyPr/>
        <a:lstStyle/>
        <a:p>
          <a:endParaRPr lang="en-GB"/>
        </a:p>
      </dgm:t>
    </dgm:pt>
    <dgm:pt modelId="{5DDAA03B-5CA8-4DFB-A008-1BA659E83F28}" type="sibTrans" cxnId="{44AAFBB8-9A9D-4641-97CF-41847F8545CD}">
      <dgm:prSet/>
      <dgm:spPr/>
      <dgm:t>
        <a:bodyPr/>
        <a:lstStyle/>
        <a:p>
          <a:endParaRPr lang="en-GB"/>
        </a:p>
      </dgm:t>
    </dgm:pt>
    <dgm:pt modelId="{6B4954E7-4BAB-4B18-AF68-A572B4D66390}">
      <dgm:prSet phldrT="[Text]"/>
      <dgm:spPr/>
      <dgm:t>
        <a:bodyPr/>
        <a:lstStyle/>
        <a:p>
          <a:r>
            <a:rPr lang="en-US" b="1" dirty="0">
              <a:solidFill>
                <a:schemeClr val="tx1"/>
              </a:solidFill>
            </a:rPr>
            <a:t>Strategic Goal 1</a:t>
          </a:r>
          <a:endParaRPr lang="en-GB" b="1" dirty="0">
            <a:solidFill>
              <a:schemeClr val="tx1"/>
            </a:solidFill>
          </a:endParaRPr>
        </a:p>
      </dgm:t>
    </dgm:pt>
    <dgm:pt modelId="{49C9D40C-2418-4670-9A37-153A1E184B99}" type="parTrans" cxnId="{8CC3B6BE-81A0-4E3E-9352-E32D9D485FEF}">
      <dgm:prSet/>
      <dgm:spPr/>
      <dgm:t>
        <a:bodyPr/>
        <a:lstStyle/>
        <a:p>
          <a:endParaRPr lang="en-GB"/>
        </a:p>
      </dgm:t>
    </dgm:pt>
    <dgm:pt modelId="{EE0EE9C7-921E-495E-8687-82D69FA351E3}" type="sibTrans" cxnId="{8CC3B6BE-81A0-4E3E-9352-E32D9D485FEF}">
      <dgm:prSet/>
      <dgm:spPr/>
      <dgm:t>
        <a:bodyPr/>
        <a:lstStyle/>
        <a:p>
          <a:endParaRPr lang="en-GB"/>
        </a:p>
      </dgm:t>
    </dgm:pt>
    <dgm:pt modelId="{46B11419-994F-41B1-AAF3-E13F9407DAE6}">
      <dgm:prSet phldrT="[Text]"/>
      <dgm:spPr/>
      <dgm:t>
        <a:bodyPr/>
        <a:lstStyle/>
        <a:p>
          <a:r>
            <a:rPr lang="en-US" b="1" dirty="0">
              <a:solidFill>
                <a:schemeClr val="tx1"/>
              </a:solidFill>
            </a:rPr>
            <a:t>Measurable Objective 1</a:t>
          </a:r>
          <a:endParaRPr lang="en-GB" b="1" dirty="0">
            <a:solidFill>
              <a:schemeClr val="tx1"/>
            </a:solidFill>
          </a:endParaRPr>
        </a:p>
      </dgm:t>
    </dgm:pt>
    <dgm:pt modelId="{49B0B9E9-A199-46FF-B88F-2D82A3DDB1C3}" type="parTrans" cxnId="{47847D20-AC78-4263-BAF5-B909304A732A}">
      <dgm:prSet/>
      <dgm:spPr/>
      <dgm:t>
        <a:bodyPr/>
        <a:lstStyle/>
        <a:p>
          <a:endParaRPr lang="en-GB"/>
        </a:p>
      </dgm:t>
    </dgm:pt>
    <dgm:pt modelId="{9C4AA879-1455-4E0F-AC6D-565542D2FE8D}" type="sibTrans" cxnId="{47847D20-AC78-4263-BAF5-B909304A732A}">
      <dgm:prSet/>
      <dgm:spPr/>
      <dgm:t>
        <a:bodyPr/>
        <a:lstStyle/>
        <a:p>
          <a:endParaRPr lang="en-GB"/>
        </a:p>
      </dgm:t>
    </dgm:pt>
    <dgm:pt modelId="{F8CC2150-E02F-4821-A48D-383C30B91F43}">
      <dgm:prSet phldrT="[Text]"/>
      <dgm:spPr/>
      <dgm:t>
        <a:bodyPr/>
        <a:lstStyle/>
        <a:p>
          <a:r>
            <a:rPr lang="en-US" b="1" dirty="0">
              <a:solidFill>
                <a:schemeClr val="bg1"/>
              </a:solidFill>
            </a:rPr>
            <a:t>Intervention1</a:t>
          </a:r>
          <a:endParaRPr lang="en-GB" b="1" dirty="0">
            <a:solidFill>
              <a:schemeClr val="bg1"/>
            </a:solidFill>
          </a:endParaRPr>
        </a:p>
      </dgm:t>
    </dgm:pt>
    <dgm:pt modelId="{87D9CA25-84FB-4D34-A3F8-5A60C1317919}" type="parTrans" cxnId="{0E78F06D-B744-43AF-BFB4-F63A46D4F1FE}">
      <dgm:prSet/>
      <dgm:spPr/>
      <dgm:t>
        <a:bodyPr/>
        <a:lstStyle/>
        <a:p>
          <a:endParaRPr lang="en-GB"/>
        </a:p>
      </dgm:t>
    </dgm:pt>
    <dgm:pt modelId="{FB14DF9B-3113-45AA-9CBF-8FEB5331E429}" type="sibTrans" cxnId="{0E78F06D-B744-43AF-BFB4-F63A46D4F1FE}">
      <dgm:prSet/>
      <dgm:spPr/>
      <dgm:t>
        <a:bodyPr/>
        <a:lstStyle/>
        <a:p>
          <a:endParaRPr lang="en-GB"/>
        </a:p>
      </dgm:t>
    </dgm:pt>
    <dgm:pt modelId="{6729A71D-AB45-47F2-AC3B-8D2501C62071}">
      <dgm:prSet phldrT="[Text]"/>
      <dgm:spPr/>
      <dgm:t>
        <a:bodyPr/>
        <a:lstStyle/>
        <a:p>
          <a:r>
            <a:rPr lang="en-US" b="1" dirty="0">
              <a:solidFill>
                <a:schemeClr val="bg1"/>
              </a:solidFill>
            </a:rPr>
            <a:t>Intervention 2</a:t>
          </a:r>
          <a:endParaRPr lang="en-GB" b="1" dirty="0">
            <a:solidFill>
              <a:schemeClr val="bg1"/>
            </a:solidFill>
          </a:endParaRPr>
        </a:p>
      </dgm:t>
    </dgm:pt>
    <dgm:pt modelId="{2AB09BA2-382B-4764-970A-9BBBC560E922}" type="parTrans" cxnId="{14CAF789-C0DE-47FD-8741-2587DF4A7B6F}">
      <dgm:prSet/>
      <dgm:spPr/>
      <dgm:t>
        <a:bodyPr/>
        <a:lstStyle/>
        <a:p>
          <a:endParaRPr lang="en-GB"/>
        </a:p>
      </dgm:t>
    </dgm:pt>
    <dgm:pt modelId="{4DC7273C-4B82-44A1-BE65-51C80C40FFA6}" type="sibTrans" cxnId="{14CAF789-C0DE-47FD-8741-2587DF4A7B6F}">
      <dgm:prSet/>
      <dgm:spPr/>
      <dgm:t>
        <a:bodyPr/>
        <a:lstStyle/>
        <a:p>
          <a:endParaRPr lang="en-GB"/>
        </a:p>
      </dgm:t>
    </dgm:pt>
    <dgm:pt modelId="{467228FC-9423-4753-97F5-CE4EC7FBF513}">
      <dgm:prSet phldrT="[Text]"/>
      <dgm:spPr/>
      <dgm:t>
        <a:bodyPr/>
        <a:lstStyle/>
        <a:p>
          <a:r>
            <a:rPr lang="en-US" b="1" dirty="0">
              <a:solidFill>
                <a:schemeClr val="bg1"/>
              </a:solidFill>
            </a:rPr>
            <a:t>……….</a:t>
          </a:r>
          <a:endParaRPr lang="en-GB" b="1" dirty="0">
            <a:solidFill>
              <a:schemeClr val="bg1"/>
            </a:solidFill>
          </a:endParaRPr>
        </a:p>
      </dgm:t>
    </dgm:pt>
    <dgm:pt modelId="{5700B2A1-CB94-40F4-A638-33689B2DB824}" type="parTrans" cxnId="{682CEC4E-69EE-40F7-AB37-BC925799B238}">
      <dgm:prSet/>
      <dgm:spPr/>
      <dgm:t>
        <a:bodyPr/>
        <a:lstStyle/>
        <a:p>
          <a:endParaRPr lang="en-GB"/>
        </a:p>
      </dgm:t>
    </dgm:pt>
    <dgm:pt modelId="{B378002C-F1A5-479E-9E00-A01DFCEA1ED0}" type="sibTrans" cxnId="{682CEC4E-69EE-40F7-AB37-BC925799B238}">
      <dgm:prSet/>
      <dgm:spPr/>
      <dgm:t>
        <a:bodyPr/>
        <a:lstStyle/>
        <a:p>
          <a:endParaRPr lang="en-GB"/>
        </a:p>
      </dgm:t>
    </dgm:pt>
    <dgm:pt modelId="{98636FF4-CE23-4C45-91FC-1D94BE4AF302}">
      <dgm:prSet phldrT="[Text]"/>
      <dgm:spPr/>
      <dgm:t>
        <a:bodyPr/>
        <a:lstStyle/>
        <a:p>
          <a:r>
            <a:rPr lang="en-US" b="1" dirty="0">
              <a:solidFill>
                <a:schemeClr val="bg1"/>
              </a:solidFill>
            </a:rPr>
            <a:t>Intervention n</a:t>
          </a:r>
          <a:endParaRPr lang="en-GB" b="1" dirty="0">
            <a:solidFill>
              <a:schemeClr val="bg1"/>
            </a:solidFill>
          </a:endParaRPr>
        </a:p>
      </dgm:t>
    </dgm:pt>
    <dgm:pt modelId="{27F26251-68BF-49EB-AD0C-102587EA04D5}" type="parTrans" cxnId="{A908F7BE-940C-4397-9985-2C8F714513AA}">
      <dgm:prSet/>
      <dgm:spPr/>
      <dgm:t>
        <a:bodyPr/>
        <a:lstStyle/>
        <a:p>
          <a:endParaRPr lang="en-GB"/>
        </a:p>
      </dgm:t>
    </dgm:pt>
    <dgm:pt modelId="{6BB8EFA4-826B-4595-871B-B72DE6705B25}" type="sibTrans" cxnId="{A908F7BE-940C-4397-9985-2C8F714513AA}">
      <dgm:prSet/>
      <dgm:spPr/>
      <dgm:t>
        <a:bodyPr/>
        <a:lstStyle/>
        <a:p>
          <a:endParaRPr lang="en-GB"/>
        </a:p>
      </dgm:t>
    </dgm:pt>
    <dgm:pt modelId="{2AF563F0-7232-4383-9E67-B7133FBDA148}">
      <dgm:prSet phldrT="[Text]"/>
      <dgm:spPr/>
      <dgm:t>
        <a:bodyPr/>
        <a:lstStyle/>
        <a:p>
          <a:r>
            <a:rPr lang="en-US" b="1" dirty="0">
              <a:solidFill>
                <a:schemeClr val="tx1"/>
              </a:solidFill>
            </a:rPr>
            <a:t>Measurable Objective 2</a:t>
          </a:r>
          <a:endParaRPr lang="en-GB" b="1" dirty="0">
            <a:solidFill>
              <a:schemeClr val="tx1"/>
            </a:solidFill>
          </a:endParaRPr>
        </a:p>
      </dgm:t>
    </dgm:pt>
    <dgm:pt modelId="{F5476CF1-E741-42FB-97D3-34FB71668ECF}" type="parTrans" cxnId="{AAC88CD1-4652-4EF7-B1E9-48EC0D593A7A}">
      <dgm:prSet/>
      <dgm:spPr/>
      <dgm:t>
        <a:bodyPr/>
        <a:lstStyle/>
        <a:p>
          <a:endParaRPr lang="en-GB"/>
        </a:p>
      </dgm:t>
    </dgm:pt>
    <dgm:pt modelId="{6EC708FD-429E-41D2-BDFC-67D7C107612F}" type="sibTrans" cxnId="{AAC88CD1-4652-4EF7-B1E9-48EC0D593A7A}">
      <dgm:prSet/>
      <dgm:spPr/>
      <dgm:t>
        <a:bodyPr/>
        <a:lstStyle/>
        <a:p>
          <a:endParaRPr lang="en-GB"/>
        </a:p>
      </dgm:t>
    </dgm:pt>
    <dgm:pt modelId="{6CACCDCD-99DF-44E0-8AF0-DF901B7F7383}">
      <dgm:prSet phldrT="[Text]"/>
      <dgm:spPr/>
      <dgm:t>
        <a:bodyPr/>
        <a:lstStyle/>
        <a:p>
          <a:r>
            <a:rPr lang="en-US" b="1" dirty="0">
              <a:solidFill>
                <a:schemeClr val="tx1"/>
              </a:solidFill>
            </a:rPr>
            <a:t>….</a:t>
          </a:r>
          <a:endParaRPr lang="en-GB" b="1" dirty="0">
            <a:solidFill>
              <a:schemeClr val="tx1"/>
            </a:solidFill>
          </a:endParaRPr>
        </a:p>
      </dgm:t>
    </dgm:pt>
    <dgm:pt modelId="{79C05D16-5C0D-4264-9EDE-0132A6644C2F}" type="parTrans" cxnId="{10365997-0DED-42D9-9F92-4FD22F598E1D}">
      <dgm:prSet/>
      <dgm:spPr/>
      <dgm:t>
        <a:bodyPr/>
        <a:lstStyle/>
        <a:p>
          <a:endParaRPr lang="en-GB"/>
        </a:p>
      </dgm:t>
    </dgm:pt>
    <dgm:pt modelId="{EC872768-D2E9-4049-8F1B-E12D205933A9}" type="sibTrans" cxnId="{10365997-0DED-42D9-9F92-4FD22F598E1D}">
      <dgm:prSet/>
      <dgm:spPr/>
      <dgm:t>
        <a:bodyPr/>
        <a:lstStyle/>
        <a:p>
          <a:endParaRPr lang="en-GB"/>
        </a:p>
      </dgm:t>
    </dgm:pt>
    <dgm:pt modelId="{3CC0B365-6790-4DF6-9426-4B8BEB2D6388}">
      <dgm:prSet phldrT="[Text]"/>
      <dgm:spPr/>
      <dgm:t>
        <a:bodyPr/>
        <a:lstStyle/>
        <a:p>
          <a:r>
            <a:rPr lang="en-US" b="1" dirty="0">
              <a:solidFill>
                <a:schemeClr val="tx1"/>
              </a:solidFill>
            </a:rPr>
            <a:t>Measurable Objective n</a:t>
          </a:r>
          <a:endParaRPr lang="en-GB" b="1" dirty="0">
            <a:solidFill>
              <a:schemeClr val="tx1"/>
            </a:solidFill>
          </a:endParaRPr>
        </a:p>
      </dgm:t>
    </dgm:pt>
    <dgm:pt modelId="{78959D6F-2017-4E2D-921A-E2484A53C810}" type="parTrans" cxnId="{0D9AA91E-59AA-4248-B1F7-16AEA22F91E9}">
      <dgm:prSet/>
      <dgm:spPr/>
      <dgm:t>
        <a:bodyPr/>
        <a:lstStyle/>
        <a:p>
          <a:endParaRPr lang="en-GB"/>
        </a:p>
      </dgm:t>
    </dgm:pt>
    <dgm:pt modelId="{AEA81AC4-B5A3-45B8-95DD-08DE6E4E4269}" type="sibTrans" cxnId="{0D9AA91E-59AA-4248-B1F7-16AEA22F91E9}">
      <dgm:prSet/>
      <dgm:spPr/>
      <dgm:t>
        <a:bodyPr/>
        <a:lstStyle/>
        <a:p>
          <a:endParaRPr lang="en-GB"/>
        </a:p>
      </dgm:t>
    </dgm:pt>
    <dgm:pt modelId="{0685A316-0B6E-4DC6-884F-40D32A0EC006}">
      <dgm:prSet phldrT="[Text]"/>
      <dgm:spPr/>
      <dgm:t>
        <a:bodyPr/>
        <a:lstStyle/>
        <a:p>
          <a:r>
            <a:rPr lang="en-US" b="1" dirty="0">
              <a:solidFill>
                <a:schemeClr val="tx1"/>
              </a:solidFill>
            </a:rPr>
            <a:t>Strategic Goal 2</a:t>
          </a:r>
          <a:endParaRPr lang="en-GB" b="1" dirty="0">
            <a:solidFill>
              <a:schemeClr val="tx1"/>
            </a:solidFill>
          </a:endParaRPr>
        </a:p>
      </dgm:t>
    </dgm:pt>
    <dgm:pt modelId="{94EA2F7C-4639-498C-9536-445D2EBA286F}" type="parTrans" cxnId="{2CE7F9F0-27E4-44FE-A773-0ABDB4AC9FEB}">
      <dgm:prSet/>
      <dgm:spPr/>
      <dgm:t>
        <a:bodyPr/>
        <a:lstStyle/>
        <a:p>
          <a:endParaRPr lang="en-GB"/>
        </a:p>
      </dgm:t>
    </dgm:pt>
    <dgm:pt modelId="{F7FA2D51-0398-45E0-AA2C-FE52597B8325}" type="sibTrans" cxnId="{2CE7F9F0-27E4-44FE-A773-0ABDB4AC9FEB}">
      <dgm:prSet/>
      <dgm:spPr/>
      <dgm:t>
        <a:bodyPr/>
        <a:lstStyle/>
        <a:p>
          <a:endParaRPr lang="en-GB"/>
        </a:p>
      </dgm:t>
    </dgm:pt>
    <dgm:pt modelId="{6C1D8A2F-3CC7-408A-B393-3321DAFCED57}">
      <dgm:prSet phldrT="[Text]"/>
      <dgm:spPr/>
      <dgm:t>
        <a:bodyPr/>
        <a:lstStyle/>
        <a:p>
          <a:r>
            <a:rPr lang="en-US" b="1" dirty="0">
              <a:solidFill>
                <a:schemeClr val="tx1"/>
              </a:solidFill>
            </a:rPr>
            <a:t>…..</a:t>
          </a:r>
          <a:endParaRPr lang="en-GB" b="1" dirty="0">
            <a:solidFill>
              <a:schemeClr val="tx1"/>
            </a:solidFill>
          </a:endParaRPr>
        </a:p>
      </dgm:t>
    </dgm:pt>
    <dgm:pt modelId="{3C7AD80C-4D1F-4B4B-AC22-DFC4C3EE72F5}" type="parTrans" cxnId="{7CD89D45-D32C-4B53-AD37-C2AE2E5F12CE}">
      <dgm:prSet/>
      <dgm:spPr/>
      <dgm:t>
        <a:bodyPr/>
        <a:lstStyle/>
        <a:p>
          <a:endParaRPr lang="en-GB"/>
        </a:p>
      </dgm:t>
    </dgm:pt>
    <dgm:pt modelId="{A1AE9B85-5038-4ADB-A17D-5C4D53046ECF}" type="sibTrans" cxnId="{7CD89D45-D32C-4B53-AD37-C2AE2E5F12CE}">
      <dgm:prSet/>
      <dgm:spPr/>
      <dgm:t>
        <a:bodyPr/>
        <a:lstStyle/>
        <a:p>
          <a:endParaRPr lang="en-GB"/>
        </a:p>
      </dgm:t>
    </dgm:pt>
    <dgm:pt modelId="{13E913F0-3DFC-4774-82E0-793E1928076F}">
      <dgm:prSet phldrT="[Text]"/>
      <dgm:spPr/>
      <dgm:t>
        <a:bodyPr/>
        <a:lstStyle/>
        <a:p>
          <a:r>
            <a:rPr lang="en-US" b="1" dirty="0">
              <a:solidFill>
                <a:schemeClr val="tx1"/>
              </a:solidFill>
            </a:rPr>
            <a:t>Strategic Goal n</a:t>
          </a:r>
          <a:endParaRPr lang="en-GB" b="1" dirty="0">
            <a:solidFill>
              <a:schemeClr val="tx1"/>
            </a:solidFill>
          </a:endParaRPr>
        </a:p>
      </dgm:t>
    </dgm:pt>
    <dgm:pt modelId="{8AA71AF4-F9A0-4DA3-92A2-08B7B7C2D8B2}" type="parTrans" cxnId="{CF205035-BC30-4B26-A09B-2A57972D2697}">
      <dgm:prSet/>
      <dgm:spPr/>
      <dgm:t>
        <a:bodyPr/>
        <a:lstStyle/>
        <a:p>
          <a:endParaRPr lang="en-GB"/>
        </a:p>
      </dgm:t>
    </dgm:pt>
    <dgm:pt modelId="{FD35B283-31A6-47CB-AF21-DF55C188CC19}" type="sibTrans" cxnId="{CF205035-BC30-4B26-A09B-2A57972D2697}">
      <dgm:prSet/>
      <dgm:spPr/>
      <dgm:t>
        <a:bodyPr/>
        <a:lstStyle/>
        <a:p>
          <a:endParaRPr lang="en-GB"/>
        </a:p>
      </dgm:t>
    </dgm:pt>
    <dgm:pt modelId="{98D0FED7-2181-41E6-9A14-1079EC74117E}" type="asst">
      <dgm:prSet phldrT="[Text]"/>
      <dgm:spPr>
        <a:solidFill>
          <a:srgbClr val="FFFFCC"/>
        </a:solidFill>
      </dgm:spPr>
      <dgm:t>
        <a:bodyPr/>
        <a:lstStyle/>
        <a:p>
          <a:r>
            <a:rPr lang="en-US" b="1">
              <a:solidFill>
                <a:schemeClr val="tx1"/>
              </a:solidFill>
            </a:rPr>
            <a:t>Guiding Principles</a:t>
          </a:r>
          <a:endParaRPr lang="en-GB" b="1" dirty="0">
            <a:solidFill>
              <a:schemeClr val="tx1"/>
            </a:solidFill>
          </a:endParaRPr>
        </a:p>
      </dgm:t>
    </dgm:pt>
    <dgm:pt modelId="{4AB047D5-C4DC-43F4-A88F-6C9A98A0892B}" type="parTrans" cxnId="{D5C95946-1DB4-4EC3-82D2-5298CBF25229}">
      <dgm:prSet/>
      <dgm:spPr/>
      <dgm:t>
        <a:bodyPr/>
        <a:lstStyle/>
        <a:p>
          <a:endParaRPr lang="en-US"/>
        </a:p>
      </dgm:t>
    </dgm:pt>
    <dgm:pt modelId="{D390028B-F9B4-43DF-8F23-8AA9B4853694}" type="sibTrans" cxnId="{D5C95946-1DB4-4EC3-82D2-5298CBF25229}">
      <dgm:prSet/>
      <dgm:spPr/>
      <dgm:t>
        <a:bodyPr/>
        <a:lstStyle/>
        <a:p>
          <a:endParaRPr lang="en-US"/>
        </a:p>
      </dgm:t>
    </dgm:pt>
    <dgm:pt modelId="{FDE0DF13-BB91-4834-81E0-670E394CCBA5}" type="pres">
      <dgm:prSet presAssocID="{1709912A-EA47-4A3E-BB4E-A804A04796B8}" presName="hierChild1" presStyleCnt="0">
        <dgm:presLayoutVars>
          <dgm:orgChart val="1"/>
          <dgm:chPref val="1"/>
          <dgm:dir/>
          <dgm:animOne val="branch"/>
          <dgm:animLvl val="lvl"/>
          <dgm:resizeHandles/>
        </dgm:presLayoutVars>
      </dgm:prSet>
      <dgm:spPr/>
    </dgm:pt>
    <dgm:pt modelId="{997839A8-A1AB-4BBE-86B8-90EB96D19CCD}" type="pres">
      <dgm:prSet presAssocID="{E6C5ED51-771D-4932-B80B-1A860EE4B5EE}" presName="hierRoot1" presStyleCnt="0">
        <dgm:presLayoutVars>
          <dgm:hierBranch val="init"/>
        </dgm:presLayoutVars>
      </dgm:prSet>
      <dgm:spPr/>
    </dgm:pt>
    <dgm:pt modelId="{5E675CA6-D678-4E56-9C64-163C255A6E41}" type="pres">
      <dgm:prSet presAssocID="{E6C5ED51-771D-4932-B80B-1A860EE4B5EE}" presName="rootComposite1" presStyleCnt="0"/>
      <dgm:spPr/>
    </dgm:pt>
    <dgm:pt modelId="{141B0B23-159B-45D3-82AD-59F1A2F2BCBC}" type="pres">
      <dgm:prSet presAssocID="{E6C5ED51-771D-4932-B80B-1A860EE4B5EE}" presName="rootText1" presStyleLbl="node0" presStyleIdx="0" presStyleCnt="1">
        <dgm:presLayoutVars>
          <dgm:chPref val="3"/>
        </dgm:presLayoutVars>
      </dgm:prSet>
      <dgm:spPr/>
    </dgm:pt>
    <dgm:pt modelId="{BBC8CDCA-D302-4C2F-A697-E123B5DA40CB}" type="pres">
      <dgm:prSet presAssocID="{E6C5ED51-771D-4932-B80B-1A860EE4B5EE}" presName="rootConnector1" presStyleLbl="node1" presStyleIdx="0" presStyleCnt="0"/>
      <dgm:spPr/>
    </dgm:pt>
    <dgm:pt modelId="{3F6E0A48-B7D2-4D76-9894-0B4A70445EB0}" type="pres">
      <dgm:prSet presAssocID="{E6C5ED51-771D-4932-B80B-1A860EE4B5EE}" presName="hierChild2" presStyleCnt="0"/>
      <dgm:spPr/>
    </dgm:pt>
    <dgm:pt modelId="{42F73F49-4DD9-47EE-9E5E-73849ED366F0}" type="pres">
      <dgm:prSet presAssocID="{49C9D40C-2418-4670-9A37-153A1E184B99}" presName="Name37" presStyleLbl="parChTrans1D2" presStyleIdx="0" presStyleCnt="6"/>
      <dgm:spPr/>
    </dgm:pt>
    <dgm:pt modelId="{62C34D3F-5339-4CE2-934D-455C8AEB7F35}" type="pres">
      <dgm:prSet presAssocID="{6B4954E7-4BAB-4B18-AF68-A572B4D66390}" presName="hierRoot2" presStyleCnt="0">
        <dgm:presLayoutVars>
          <dgm:hierBranch val="init"/>
        </dgm:presLayoutVars>
      </dgm:prSet>
      <dgm:spPr/>
    </dgm:pt>
    <dgm:pt modelId="{E02495FE-8D16-4D2B-99D0-D3B06D358C19}" type="pres">
      <dgm:prSet presAssocID="{6B4954E7-4BAB-4B18-AF68-A572B4D66390}" presName="rootComposite" presStyleCnt="0"/>
      <dgm:spPr/>
    </dgm:pt>
    <dgm:pt modelId="{84067416-1352-4208-89A3-31CDB40F8339}" type="pres">
      <dgm:prSet presAssocID="{6B4954E7-4BAB-4B18-AF68-A572B4D66390}" presName="rootText" presStyleLbl="node2" presStyleIdx="0" presStyleCnt="4">
        <dgm:presLayoutVars>
          <dgm:chPref val="3"/>
        </dgm:presLayoutVars>
      </dgm:prSet>
      <dgm:spPr/>
    </dgm:pt>
    <dgm:pt modelId="{EB126C70-D18E-4AC0-B6A3-5A4D741FD592}" type="pres">
      <dgm:prSet presAssocID="{6B4954E7-4BAB-4B18-AF68-A572B4D66390}" presName="rootConnector" presStyleLbl="node2" presStyleIdx="0" presStyleCnt="4"/>
      <dgm:spPr/>
    </dgm:pt>
    <dgm:pt modelId="{F4B00865-C147-4B6E-87F6-16232E287E50}" type="pres">
      <dgm:prSet presAssocID="{6B4954E7-4BAB-4B18-AF68-A572B4D66390}" presName="hierChild4" presStyleCnt="0"/>
      <dgm:spPr/>
    </dgm:pt>
    <dgm:pt modelId="{1A1F5CBE-D598-4386-A457-DDD30507C4B6}" type="pres">
      <dgm:prSet presAssocID="{49B0B9E9-A199-46FF-B88F-2D82A3DDB1C3}" presName="Name37" presStyleLbl="parChTrans1D3" presStyleIdx="0" presStyleCnt="4"/>
      <dgm:spPr/>
    </dgm:pt>
    <dgm:pt modelId="{6F4D6672-49CE-4F6D-93E3-932C02C67D5C}" type="pres">
      <dgm:prSet presAssocID="{46B11419-994F-41B1-AAF3-E13F9407DAE6}" presName="hierRoot2" presStyleCnt="0">
        <dgm:presLayoutVars>
          <dgm:hierBranch val="init"/>
        </dgm:presLayoutVars>
      </dgm:prSet>
      <dgm:spPr/>
    </dgm:pt>
    <dgm:pt modelId="{DAFEBF7D-338A-4695-B44F-D98971D921E1}" type="pres">
      <dgm:prSet presAssocID="{46B11419-994F-41B1-AAF3-E13F9407DAE6}" presName="rootComposite" presStyleCnt="0"/>
      <dgm:spPr/>
    </dgm:pt>
    <dgm:pt modelId="{84140ECB-3BF7-4A2B-9573-EABD2BEB593C}" type="pres">
      <dgm:prSet presAssocID="{46B11419-994F-41B1-AAF3-E13F9407DAE6}" presName="rootText" presStyleLbl="node3" presStyleIdx="0" presStyleCnt="4">
        <dgm:presLayoutVars>
          <dgm:chPref val="3"/>
        </dgm:presLayoutVars>
      </dgm:prSet>
      <dgm:spPr/>
    </dgm:pt>
    <dgm:pt modelId="{52F11BA7-BDFF-4C65-AB40-22209780B464}" type="pres">
      <dgm:prSet presAssocID="{46B11419-994F-41B1-AAF3-E13F9407DAE6}" presName="rootConnector" presStyleLbl="node3" presStyleIdx="0" presStyleCnt="4"/>
      <dgm:spPr/>
    </dgm:pt>
    <dgm:pt modelId="{71F99D43-8BC0-4264-8DBD-CF1DF6AA4B17}" type="pres">
      <dgm:prSet presAssocID="{46B11419-994F-41B1-AAF3-E13F9407DAE6}" presName="hierChild4" presStyleCnt="0"/>
      <dgm:spPr/>
    </dgm:pt>
    <dgm:pt modelId="{DEC9DF07-DA17-4CAE-AA1A-138DAFF124B1}" type="pres">
      <dgm:prSet presAssocID="{87D9CA25-84FB-4D34-A3F8-5A60C1317919}" presName="Name37" presStyleLbl="parChTrans1D4" presStyleIdx="0" presStyleCnt="4"/>
      <dgm:spPr/>
    </dgm:pt>
    <dgm:pt modelId="{303738D5-FDBA-40AB-A0DB-4E9A9670AF17}" type="pres">
      <dgm:prSet presAssocID="{F8CC2150-E02F-4821-A48D-383C30B91F43}" presName="hierRoot2" presStyleCnt="0">
        <dgm:presLayoutVars>
          <dgm:hierBranch val="init"/>
        </dgm:presLayoutVars>
      </dgm:prSet>
      <dgm:spPr/>
    </dgm:pt>
    <dgm:pt modelId="{D7E88285-C3BC-4D62-9504-0AF411877449}" type="pres">
      <dgm:prSet presAssocID="{F8CC2150-E02F-4821-A48D-383C30B91F43}" presName="rootComposite" presStyleCnt="0"/>
      <dgm:spPr/>
    </dgm:pt>
    <dgm:pt modelId="{6D089B81-2CE3-4F4A-8F67-E0A4492E9E99}" type="pres">
      <dgm:prSet presAssocID="{F8CC2150-E02F-4821-A48D-383C30B91F43}" presName="rootText" presStyleLbl="node4" presStyleIdx="0" presStyleCnt="4">
        <dgm:presLayoutVars>
          <dgm:chPref val="3"/>
        </dgm:presLayoutVars>
      </dgm:prSet>
      <dgm:spPr/>
    </dgm:pt>
    <dgm:pt modelId="{A18176AB-F0A3-4B3F-AF28-ABE268102EFE}" type="pres">
      <dgm:prSet presAssocID="{F8CC2150-E02F-4821-A48D-383C30B91F43}" presName="rootConnector" presStyleLbl="node4" presStyleIdx="0" presStyleCnt="4"/>
      <dgm:spPr/>
    </dgm:pt>
    <dgm:pt modelId="{1D671B0D-0F1C-4AFA-A12C-D59921F03BB5}" type="pres">
      <dgm:prSet presAssocID="{F8CC2150-E02F-4821-A48D-383C30B91F43}" presName="hierChild4" presStyleCnt="0"/>
      <dgm:spPr/>
    </dgm:pt>
    <dgm:pt modelId="{A8433213-5F29-4FBC-8FDB-84A88E2E8BFC}" type="pres">
      <dgm:prSet presAssocID="{F8CC2150-E02F-4821-A48D-383C30B91F43}" presName="hierChild5" presStyleCnt="0"/>
      <dgm:spPr/>
    </dgm:pt>
    <dgm:pt modelId="{7612028F-18ED-4736-939D-C5E6F82246BC}" type="pres">
      <dgm:prSet presAssocID="{2AB09BA2-382B-4764-970A-9BBBC560E922}" presName="Name37" presStyleLbl="parChTrans1D4" presStyleIdx="1" presStyleCnt="4"/>
      <dgm:spPr/>
    </dgm:pt>
    <dgm:pt modelId="{DB89FB81-65C4-4790-97C6-BFB9A6D9715B}" type="pres">
      <dgm:prSet presAssocID="{6729A71D-AB45-47F2-AC3B-8D2501C62071}" presName="hierRoot2" presStyleCnt="0">
        <dgm:presLayoutVars>
          <dgm:hierBranch val="init"/>
        </dgm:presLayoutVars>
      </dgm:prSet>
      <dgm:spPr/>
    </dgm:pt>
    <dgm:pt modelId="{CD98609F-6741-41E4-9C0A-CF7E231E9181}" type="pres">
      <dgm:prSet presAssocID="{6729A71D-AB45-47F2-AC3B-8D2501C62071}" presName="rootComposite" presStyleCnt="0"/>
      <dgm:spPr/>
    </dgm:pt>
    <dgm:pt modelId="{6EB8C06B-3901-4593-B614-C96B244565E8}" type="pres">
      <dgm:prSet presAssocID="{6729A71D-AB45-47F2-AC3B-8D2501C62071}" presName="rootText" presStyleLbl="node4" presStyleIdx="1" presStyleCnt="4">
        <dgm:presLayoutVars>
          <dgm:chPref val="3"/>
        </dgm:presLayoutVars>
      </dgm:prSet>
      <dgm:spPr/>
    </dgm:pt>
    <dgm:pt modelId="{9D52196C-2087-4410-AC58-F2797B1C0AFF}" type="pres">
      <dgm:prSet presAssocID="{6729A71D-AB45-47F2-AC3B-8D2501C62071}" presName="rootConnector" presStyleLbl="node4" presStyleIdx="1" presStyleCnt="4"/>
      <dgm:spPr/>
    </dgm:pt>
    <dgm:pt modelId="{971A4490-8B09-4077-948E-C590D22BE217}" type="pres">
      <dgm:prSet presAssocID="{6729A71D-AB45-47F2-AC3B-8D2501C62071}" presName="hierChild4" presStyleCnt="0"/>
      <dgm:spPr/>
    </dgm:pt>
    <dgm:pt modelId="{3BF92227-B709-489C-B52C-6830763BD5E0}" type="pres">
      <dgm:prSet presAssocID="{6729A71D-AB45-47F2-AC3B-8D2501C62071}" presName="hierChild5" presStyleCnt="0"/>
      <dgm:spPr/>
    </dgm:pt>
    <dgm:pt modelId="{69D07755-C45B-487F-8C1A-6B2FA353D96D}" type="pres">
      <dgm:prSet presAssocID="{5700B2A1-CB94-40F4-A638-33689B2DB824}" presName="Name37" presStyleLbl="parChTrans1D4" presStyleIdx="2" presStyleCnt="4"/>
      <dgm:spPr/>
    </dgm:pt>
    <dgm:pt modelId="{E4BAD1DF-FCEB-48C0-874E-299684C02DF3}" type="pres">
      <dgm:prSet presAssocID="{467228FC-9423-4753-97F5-CE4EC7FBF513}" presName="hierRoot2" presStyleCnt="0">
        <dgm:presLayoutVars>
          <dgm:hierBranch val="init"/>
        </dgm:presLayoutVars>
      </dgm:prSet>
      <dgm:spPr/>
    </dgm:pt>
    <dgm:pt modelId="{17B20F75-76E8-4C78-AD70-D7E5E0A2D645}" type="pres">
      <dgm:prSet presAssocID="{467228FC-9423-4753-97F5-CE4EC7FBF513}" presName="rootComposite" presStyleCnt="0"/>
      <dgm:spPr/>
    </dgm:pt>
    <dgm:pt modelId="{0C70639C-09E8-478E-A776-2ED543AC29AC}" type="pres">
      <dgm:prSet presAssocID="{467228FC-9423-4753-97F5-CE4EC7FBF513}" presName="rootText" presStyleLbl="node4" presStyleIdx="2" presStyleCnt="4">
        <dgm:presLayoutVars>
          <dgm:chPref val="3"/>
        </dgm:presLayoutVars>
      </dgm:prSet>
      <dgm:spPr/>
    </dgm:pt>
    <dgm:pt modelId="{62CB13FB-46A5-438E-BCB0-2624E91B10FA}" type="pres">
      <dgm:prSet presAssocID="{467228FC-9423-4753-97F5-CE4EC7FBF513}" presName="rootConnector" presStyleLbl="node4" presStyleIdx="2" presStyleCnt="4"/>
      <dgm:spPr/>
    </dgm:pt>
    <dgm:pt modelId="{709330D6-091A-4A72-A39C-68C52CB91F4A}" type="pres">
      <dgm:prSet presAssocID="{467228FC-9423-4753-97F5-CE4EC7FBF513}" presName="hierChild4" presStyleCnt="0"/>
      <dgm:spPr/>
    </dgm:pt>
    <dgm:pt modelId="{59313C91-0B24-4C74-A868-8A715C876B3D}" type="pres">
      <dgm:prSet presAssocID="{467228FC-9423-4753-97F5-CE4EC7FBF513}" presName="hierChild5" presStyleCnt="0"/>
      <dgm:spPr/>
    </dgm:pt>
    <dgm:pt modelId="{2263D01C-100C-4078-8962-D0B02AA32CC9}" type="pres">
      <dgm:prSet presAssocID="{27F26251-68BF-49EB-AD0C-102587EA04D5}" presName="Name37" presStyleLbl="parChTrans1D4" presStyleIdx="3" presStyleCnt="4"/>
      <dgm:spPr/>
    </dgm:pt>
    <dgm:pt modelId="{5B245AA8-BB3C-4600-8474-07A3954E07E9}" type="pres">
      <dgm:prSet presAssocID="{98636FF4-CE23-4C45-91FC-1D94BE4AF302}" presName="hierRoot2" presStyleCnt="0">
        <dgm:presLayoutVars>
          <dgm:hierBranch val="init"/>
        </dgm:presLayoutVars>
      </dgm:prSet>
      <dgm:spPr/>
    </dgm:pt>
    <dgm:pt modelId="{44429948-0E48-4CF8-8312-33AEC7CE8545}" type="pres">
      <dgm:prSet presAssocID="{98636FF4-CE23-4C45-91FC-1D94BE4AF302}" presName="rootComposite" presStyleCnt="0"/>
      <dgm:spPr/>
    </dgm:pt>
    <dgm:pt modelId="{B2992962-71F1-4A7C-8364-8299647B0179}" type="pres">
      <dgm:prSet presAssocID="{98636FF4-CE23-4C45-91FC-1D94BE4AF302}" presName="rootText" presStyleLbl="node4" presStyleIdx="3" presStyleCnt="4">
        <dgm:presLayoutVars>
          <dgm:chPref val="3"/>
        </dgm:presLayoutVars>
      </dgm:prSet>
      <dgm:spPr/>
    </dgm:pt>
    <dgm:pt modelId="{7A0D3752-9C4D-4B52-AD9C-EC911A0065AE}" type="pres">
      <dgm:prSet presAssocID="{98636FF4-CE23-4C45-91FC-1D94BE4AF302}" presName="rootConnector" presStyleLbl="node4" presStyleIdx="3" presStyleCnt="4"/>
      <dgm:spPr/>
    </dgm:pt>
    <dgm:pt modelId="{05940906-3E7C-4A2E-96C2-5D570417E91D}" type="pres">
      <dgm:prSet presAssocID="{98636FF4-CE23-4C45-91FC-1D94BE4AF302}" presName="hierChild4" presStyleCnt="0"/>
      <dgm:spPr/>
    </dgm:pt>
    <dgm:pt modelId="{06C0B8A2-518A-45A3-BF0A-826CB0C00BB9}" type="pres">
      <dgm:prSet presAssocID="{98636FF4-CE23-4C45-91FC-1D94BE4AF302}" presName="hierChild5" presStyleCnt="0"/>
      <dgm:spPr/>
    </dgm:pt>
    <dgm:pt modelId="{B7C867F9-FBA8-4406-A257-E24475FEA317}" type="pres">
      <dgm:prSet presAssocID="{46B11419-994F-41B1-AAF3-E13F9407DAE6}" presName="hierChild5" presStyleCnt="0"/>
      <dgm:spPr/>
    </dgm:pt>
    <dgm:pt modelId="{912E3654-E22E-4AFE-8B6C-A7E8A587B860}" type="pres">
      <dgm:prSet presAssocID="{F5476CF1-E741-42FB-97D3-34FB71668ECF}" presName="Name37" presStyleLbl="parChTrans1D3" presStyleIdx="1" presStyleCnt="4"/>
      <dgm:spPr/>
    </dgm:pt>
    <dgm:pt modelId="{73D91EE3-BCD6-4C2A-B404-605B39BCCBAA}" type="pres">
      <dgm:prSet presAssocID="{2AF563F0-7232-4383-9E67-B7133FBDA148}" presName="hierRoot2" presStyleCnt="0">
        <dgm:presLayoutVars>
          <dgm:hierBranch val="init"/>
        </dgm:presLayoutVars>
      </dgm:prSet>
      <dgm:spPr/>
    </dgm:pt>
    <dgm:pt modelId="{8490FFD4-0500-47C3-A226-8CCA8DF516AC}" type="pres">
      <dgm:prSet presAssocID="{2AF563F0-7232-4383-9E67-B7133FBDA148}" presName="rootComposite" presStyleCnt="0"/>
      <dgm:spPr/>
    </dgm:pt>
    <dgm:pt modelId="{BA8012D5-1DB6-47FC-B73C-3A1FCBCDF849}" type="pres">
      <dgm:prSet presAssocID="{2AF563F0-7232-4383-9E67-B7133FBDA148}" presName="rootText" presStyleLbl="node3" presStyleIdx="1" presStyleCnt="4">
        <dgm:presLayoutVars>
          <dgm:chPref val="3"/>
        </dgm:presLayoutVars>
      </dgm:prSet>
      <dgm:spPr/>
    </dgm:pt>
    <dgm:pt modelId="{32384434-F842-4A84-BD77-B3AFA63A12EC}" type="pres">
      <dgm:prSet presAssocID="{2AF563F0-7232-4383-9E67-B7133FBDA148}" presName="rootConnector" presStyleLbl="node3" presStyleIdx="1" presStyleCnt="4"/>
      <dgm:spPr/>
    </dgm:pt>
    <dgm:pt modelId="{632A2C49-DCEF-4950-9809-8E3A5BE1ED11}" type="pres">
      <dgm:prSet presAssocID="{2AF563F0-7232-4383-9E67-B7133FBDA148}" presName="hierChild4" presStyleCnt="0"/>
      <dgm:spPr/>
    </dgm:pt>
    <dgm:pt modelId="{4AEF0AB5-2D02-4956-95E4-76F493D057AD}" type="pres">
      <dgm:prSet presAssocID="{2AF563F0-7232-4383-9E67-B7133FBDA148}" presName="hierChild5" presStyleCnt="0"/>
      <dgm:spPr/>
    </dgm:pt>
    <dgm:pt modelId="{F32DD805-9FD2-4B60-AEC1-1013D4B2F5E7}" type="pres">
      <dgm:prSet presAssocID="{79C05D16-5C0D-4264-9EDE-0132A6644C2F}" presName="Name37" presStyleLbl="parChTrans1D3" presStyleIdx="2" presStyleCnt="4"/>
      <dgm:spPr/>
    </dgm:pt>
    <dgm:pt modelId="{FBF521A4-0D2F-460B-84D6-8282E625DC6D}" type="pres">
      <dgm:prSet presAssocID="{6CACCDCD-99DF-44E0-8AF0-DF901B7F7383}" presName="hierRoot2" presStyleCnt="0">
        <dgm:presLayoutVars>
          <dgm:hierBranch val="init"/>
        </dgm:presLayoutVars>
      </dgm:prSet>
      <dgm:spPr/>
    </dgm:pt>
    <dgm:pt modelId="{688FD172-7288-43EF-80AA-DCD628C6D0F1}" type="pres">
      <dgm:prSet presAssocID="{6CACCDCD-99DF-44E0-8AF0-DF901B7F7383}" presName="rootComposite" presStyleCnt="0"/>
      <dgm:spPr/>
    </dgm:pt>
    <dgm:pt modelId="{04A5ED1D-4178-4C19-A40C-A2BE47B393E4}" type="pres">
      <dgm:prSet presAssocID="{6CACCDCD-99DF-44E0-8AF0-DF901B7F7383}" presName="rootText" presStyleLbl="node3" presStyleIdx="2" presStyleCnt="4">
        <dgm:presLayoutVars>
          <dgm:chPref val="3"/>
        </dgm:presLayoutVars>
      </dgm:prSet>
      <dgm:spPr/>
    </dgm:pt>
    <dgm:pt modelId="{965CCFE6-5035-4EE0-9EFD-09F33AC99651}" type="pres">
      <dgm:prSet presAssocID="{6CACCDCD-99DF-44E0-8AF0-DF901B7F7383}" presName="rootConnector" presStyleLbl="node3" presStyleIdx="2" presStyleCnt="4"/>
      <dgm:spPr/>
    </dgm:pt>
    <dgm:pt modelId="{075B2601-69F2-47C2-B076-B4B27C37359C}" type="pres">
      <dgm:prSet presAssocID="{6CACCDCD-99DF-44E0-8AF0-DF901B7F7383}" presName="hierChild4" presStyleCnt="0"/>
      <dgm:spPr/>
    </dgm:pt>
    <dgm:pt modelId="{46D78020-A39E-40C8-B639-606F12262809}" type="pres">
      <dgm:prSet presAssocID="{6CACCDCD-99DF-44E0-8AF0-DF901B7F7383}" presName="hierChild5" presStyleCnt="0"/>
      <dgm:spPr/>
    </dgm:pt>
    <dgm:pt modelId="{15D735C7-4792-4F7A-ABB4-CAAA9D4BEB2D}" type="pres">
      <dgm:prSet presAssocID="{78959D6F-2017-4E2D-921A-E2484A53C810}" presName="Name37" presStyleLbl="parChTrans1D3" presStyleIdx="3" presStyleCnt="4"/>
      <dgm:spPr/>
    </dgm:pt>
    <dgm:pt modelId="{F5CD9F40-A41C-4710-A3A9-527C64885AAE}" type="pres">
      <dgm:prSet presAssocID="{3CC0B365-6790-4DF6-9426-4B8BEB2D6388}" presName="hierRoot2" presStyleCnt="0">
        <dgm:presLayoutVars>
          <dgm:hierBranch val="init"/>
        </dgm:presLayoutVars>
      </dgm:prSet>
      <dgm:spPr/>
    </dgm:pt>
    <dgm:pt modelId="{8854D3EC-2F32-4E0A-A990-4E1CBD7B01AA}" type="pres">
      <dgm:prSet presAssocID="{3CC0B365-6790-4DF6-9426-4B8BEB2D6388}" presName="rootComposite" presStyleCnt="0"/>
      <dgm:spPr/>
    </dgm:pt>
    <dgm:pt modelId="{3CC8506D-D968-4120-8BAF-2D9B8086681D}" type="pres">
      <dgm:prSet presAssocID="{3CC0B365-6790-4DF6-9426-4B8BEB2D6388}" presName="rootText" presStyleLbl="node3" presStyleIdx="3" presStyleCnt="4">
        <dgm:presLayoutVars>
          <dgm:chPref val="3"/>
        </dgm:presLayoutVars>
      </dgm:prSet>
      <dgm:spPr/>
    </dgm:pt>
    <dgm:pt modelId="{52F479C7-2C5F-4898-9BF9-059BC2BBA3A7}" type="pres">
      <dgm:prSet presAssocID="{3CC0B365-6790-4DF6-9426-4B8BEB2D6388}" presName="rootConnector" presStyleLbl="node3" presStyleIdx="3" presStyleCnt="4"/>
      <dgm:spPr/>
    </dgm:pt>
    <dgm:pt modelId="{67202C1F-75B4-48D2-B7A6-7BF0D7EA7FB8}" type="pres">
      <dgm:prSet presAssocID="{3CC0B365-6790-4DF6-9426-4B8BEB2D6388}" presName="hierChild4" presStyleCnt="0"/>
      <dgm:spPr/>
    </dgm:pt>
    <dgm:pt modelId="{2BC1384C-DEF2-48E7-8794-6A41C926F66F}" type="pres">
      <dgm:prSet presAssocID="{3CC0B365-6790-4DF6-9426-4B8BEB2D6388}" presName="hierChild5" presStyleCnt="0"/>
      <dgm:spPr/>
    </dgm:pt>
    <dgm:pt modelId="{47845FA8-B095-4F49-84A6-C9A6B7F862D8}" type="pres">
      <dgm:prSet presAssocID="{6B4954E7-4BAB-4B18-AF68-A572B4D66390}" presName="hierChild5" presStyleCnt="0"/>
      <dgm:spPr/>
    </dgm:pt>
    <dgm:pt modelId="{2F4F365F-2D2C-4FDD-B6BD-23FA79461909}" type="pres">
      <dgm:prSet presAssocID="{94EA2F7C-4639-498C-9536-445D2EBA286F}" presName="Name37" presStyleLbl="parChTrans1D2" presStyleIdx="1" presStyleCnt="6"/>
      <dgm:spPr/>
    </dgm:pt>
    <dgm:pt modelId="{C36562B0-E6F5-4AC0-9349-3A306FFACFB0}" type="pres">
      <dgm:prSet presAssocID="{0685A316-0B6E-4DC6-884F-40D32A0EC006}" presName="hierRoot2" presStyleCnt="0">
        <dgm:presLayoutVars>
          <dgm:hierBranch val="init"/>
        </dgm:presLayoutVars>
      </dgm:prSet>
      <dgm:spPr/>
    </dgm:pt>
    <dgm:pt modelId="{A337C8FB-B92B-4C79-B34A-54D1C8390226}" type="pres">
      <dgm:prSet presAssocID="{0685A316-0B6E-4DC6-884F-40D32A0EC006}" presName="rootComposite" presStyleCnt="0"/>
      <dgm:spPr/>
    </dgm:pt>
    <dgm:pt modelId="{9ADFB99E-059A-4E95-BC02-59AF02A08436}" type="pres">
      <dgm:prSet presAssocID="{0685A316-0B6E-4DC6-884F-40D32A0EC006}" presName="rootText" presStyleLbl="node2" presStyleIdx="1" presStyleCnt="4">
        <dgm:presLayoutVars>
          <dgm:chPref val="3"/>
        </dgm:presLayoutVars>
      </dgm:prSet>
      <dgm:spPr/>
    </dgm:pt>
    <dgm:pt modelId="{FDA992FD-E38B-41AE-AE70-54D5B46B04A0}" type="pres">
      <dgm:prSet presAssocID="{0685A316-0B6E-4DC6-884F-40D32A0EC006}" presName="rootConnector" presStyleLbl="node2" presStyleIdx="1" presStyleCnt="4"/>
      <dgm:spPr/>
    </dgm:pt>
    <dgm:pt modelId="{C8B99D61-0724-4AD8-934E-38CF6CCC3AB2}" type="pres">
      <dgm:prSet presAssocID="{0685A316-0B6E-4DC6-884F-40D32A0EC006}" presName="hierChild4" presStyleCnt="0"/>
      <dgm:spPr/>
    </dgm:pt>
    <dgm:pt modelId="{B8696707-4A26-4402-965F-FFD75CB06893}" type="pres">
      <dgm:prSet presAssocID="{0685A316-0B6E-4DC6-884F-40D32A0EC006}" presName="hierChild5" presStyleCnt="0"/>
      <dgm:spPr/>
    </dgm:pt>
    <dgm:pt modelId="{06AA9773-3EC3-462F-993D-C13CB5A19EB0}" type="pres">
      <dgm:prSet presAssocID="{3C7AD80C-4D1F-4B4B-AC22-DFC4C3EE72F5}" presName="Name37" presStyleLbl="parChTrans1D2" presStyleIdx="2" presStyleCnt="6"/>
      <dgm:spPr/>
    </dgm:pt>
    <dgm:pt modelId="{2A4C7C19-9061-43F6-91BB-2103787D7DC6}" type="pres">
      <dgm:prSet presAssocID="{6C1D8A2F-3CC7-408A-B393-3321DAFCED57}" presName="hierRoot2" presStyleCnt="0">
        <dgm:presLayoutVars>
          <dgm:hierBranch val="init"/>
        </dgm:presLayoutVars>
      </dgm:prSet>
      <dgm:spPr/>
    </dgm:pt>
    <dgm:pt modelId="{30709774-C818-47D2-9B78-D209F1AB5B4D}" type="pres">
      <dgm:prSet presAssocID="{6C1D8A2F-3CC7-408A-B393-3321DAFCED57}" presName="rootComposite" presStyleCnt="0"/>
      <dgm:spPr/>
    </dgm:pt>
    <dgm:pt modelId="{1BA9CDBB-0F15-4047-B623-BD1BC683DEAA}" type="pres">
      <dgm:prSet presAssocID="{6C1D8A2F-3CC7-408A-B393-3321DAFCED57}" presName="rootText" presStyleLbl="node2" presStyleIdx="2" presStyleCnt="4">
        <dgm:presLayoutVars>
          <dgm:chPref val="3"/>
        </dgm:presLayoutVars>
      </dgm:prSet>
      <dgm:spPr/>
    </dgm:pt>
    <dgm:pt modelId="{CCB8413D-3920-4A55-9BD8-157BF130C04D}" type="pres">
      <dgm:prSet presAssocID="{6C1D8A2F-3CC7-408A-B393-3321DAFCED57}" presName="rootConnector" presStyleLbl="node2" presStyleIdx="2" presStyleCnt="4"/>
      <dgm:spPr/>
    </dgm:pt>
    <dgm:pt modelId="{D21873FA-7A56-4357-9B7F-D4B4BAD3875D}" type="pres">
      <dgm:prSet presAssocID="{6C1D8A2F-3CC7-408A-B393-3321DAFCED57}" presName="hierChild4" presStyleCnt="0"/>
      <dgm:spPr/>
    </dgm:pt>
    <dgm:pt modelId="{A3DF131E-CCEC-4E9E-B8E4-537C60E9FE45}" type="pres">
      <dgm:prSet presAssocID="{6C1D8A2F-3CC7-408A-B393-3321DAFCED57}" presName="hierChild5" presStyleCnt="0"/>
      <dgm:spPr/>
    </dgm:pt>
    <dgm:pt modelId="{6234A7B1-F9F9-45BF-B7B1-DE1400F7F8AB}" type="pres">
      <dgm:prSet presAssocID="{8AA71AF4-F9A0-4DA3-92A2-08B7B7C2D8B2}" presName="Name37" presStyleLbl="parChTrans1D2" presStyleIdx="3" presStyleCnt="6"/>
      <dgm:spPr/>
    </dgm:pt>
    <dgm:pt modelId="{335FAA57-5638-42F3-81D4-F89989709143}" type="pres">
      <dgm:prSet presAssocID="{13E913F0-3DFC-4774-82E0-793E1928076F}" presName="hierRoot2" presStyleCnt="0">
        <dgm:presLayoutVars>
          <dgm:hierBranch val="init"/>
        </dgm:presLayoutVars>
      </dgm:prSet>
      <dgm:spPr/>
    </dgm:pt>
    <dgm:pt modelId="{434024E2-7CA4-4BB0-8E53-74415D266587}" type="pres">
      <dgm:prSet presAssocID="{13E913F0-3DFC-4774-82E0-793E1928076F}" presName="rootComposite" presStyleCnt="0"/>
      <dgm:spPr/>
    </dgm:pt>
    <dgm:pt modelId="{2B06E815-AC4A-4B70-A29E-D6E488D8B6B7}" type="pres">
      <dgm:prSet presAssocID="{13E913F0-3DFC-4774-82E0-793E1928076F}" presName="rootText" presStyleLbl="node2" presStyleIdx="3" presStyleCnt="4">
        <dgm:presLayoutVars>
          <dgm:chPref val="3"/>
        </dgm:presLayoutVars>
      </dgm:prSet>
      <dgm:spPr/>
    </dgm:pt>
    <dgm:pt modelId="{5077B080-2334-42F5-BF2E-1DA11C19B933}" type="pres">
      <dgm:prSet presAssocID="{13E913F0-3DFC-4774-82E0-793E1928076F}" presName="rootConnector" presStyleLbl="node2" presStyleIdx="3" presStyleCnt="4"/>
      <dgm:spPr/>
    </dgm:pt>
    <dgm:pt modelId="{FC069E0A-8F7E-4903-B03F-EA31FE1D40BA}" type="pres">
      <dgm:prSet presAssocID="{13E913F0-3DFC-4774-82E0-793E1928076F}" presName="hierChild4" presStyleCnt="0"/>
      <dgm:spPr/>
    </dgm:pt>
    <dgm:pt modelId="{CA66BEAD-7CF1-412B-9425-DEC756B4A243}" type="pres">
      <dgm:prSet presAssocID="{13E913F0-3DFC-4774-82E0-793E1928076F}" presName="hierChild5" presStyleCnt="0"/>
      <dgm:spPr/>
    </dgm:pt>
    <dgm:pt modelId="{39106E27-EB79-43CE-8C29-6E547E148E3A}" type="pres">
      <dgm:prSet presAssocID="{E6C5ED51-771D-4932-B80B-1A860EE4B5EE}" presName="hierChild3" presStyleCnt="0"/>
      <dgm:spPr/>
    </dgm:pt>
    <dgm:pt modelId="{EF2256C9-10AA-41F5-88C1-7B9BA8CF2A78}" type="pres">
      <dgm:prSet presAssocID="{D60D6650-322A-41B1-A5FE-E902D9E35F3E}" presName="Name111" presStyleLbl="parChTrans1D2" presStyleIdx="4" presStyleCnt="6"/>
      <dgm:spPr/>
    </dgm:pt>
    <dgm:pt modelId="{125A652F-754F-44DE-9F83-C5275B448BC0}" type="pres">
      <dgm:prSet presAssocID="{0736B91D-06AB-4A87-ACB7-F75CB2C93270}" presName="hierRoot3" presStyleCnt="0">
        <dgm:presLayoutVars>
          <dgm:hierBranch val="init"/>
        </dgm:presLayoutVars>
      </dgm:prSet>
      <dgm:spPr/>
    </dgm:pt>
    <dgm:pt modelId="{252AB0DE-5E3C-4D38-8ACE-A1F942E6BBC1}" type="pres">
      <dgm:prSet presAssocID="{0736B91D-06AB-4A87-ACB7-F75CB2C93270}" presName="rootComposite3" presStyleCnt="0"/>
      <dgm:spPr/>
    </dgm:pt>
    <dgm:pt modelId="{EC5DC467-0AAD-464F-A568-B74395F26D8A}" type="pres">
      <dgm:prSet presAssocID="{0736B91D-06AB-4A87-ACB7-F75CB2C93270}" presName="rootText3" presStyleLbl="asst1" presStyleIdx="0" presStyleCnt="2">
        <dgm:presLayoutVars>
          <dgm:chPref val="3"/>
        </dgm:presLayoutVars>
      </dgm:prSet>
      <dgm:spPr/>
    </dgm:pt>
    <dgm:pt modelId="{A334BC98-4568-4984-ADB0-C4CB78A8D580}" type="pres">
      <dgm:prSet presAssocID="{0736B91D-06AB-4A87-ACB7-F75CB2C93270}" presName="rootConnector3" presStyleLbl="asst1" presStyleIdx="0" presStyleCnt="2"/>
      <dgm:spPr/>
    </dgm:pt>
    <dgm:pt modelId="{5C7D50AC-E6AD-4665-93C1-FBC0AC407406}" type="pres">
      <dgm:prSet presAssocID="{0736B91D-06AB-4A87-ACB7-F75CB2C93270}" presName="hierChild6" presStyleCnt="0"/>
      <dgm:spPr/>
    </dgm:pt>
    <dgm:pt modelId="{27FEECAF-D4F9-425B-85A2-772F28A9C76E}" type="pres">
      <dgm:prSet presAssocID="{0736B91D-06AB-4A87-ACB7-F75CB2C93270}" presName="hierChild7" presStyleCnt="0"/>
      <dgm:spPr/>
    </dgm:pt>
    <dgm:pt modelId="{AACFB40E-CDB9-4002-8935-26762B3ED3D4}" type="pres">
      <dgm:prSet presAssocID="{4AB047D5-C4DC-43F4-A88F-6C9A98A0892B}" presName="Name111" presStyleLbl="parChTrans1D2" presStyleIdx="5" presStyleCnt="6"/>
      <dgm:spPr/>
    </dgm:pt>
    <dgm:pt modelId="{18B90DB8-4C14-4D8E-8716-C7B08713DBD6}" type="pres">
      <dgm:prSet presAssocID="{98D0FED7-2181-41E6-9A14-1079EC74117E}" presName="hierRoot3" presStyleCnt="0">
        <dgm:presLayoutVars>
          <dgm:hierBranch val="init"/>
        </dgm:presLayoutVars>
      </dgm:prSet>
      <dgm:spPr/>
    </dgm:pt>
    <dgm:pt modelId="{5FE3416D-925C-4E8C-BC4A-18D14181EBEB}" type="pres">
      <dgm:prSet presAssocID="{98D0FED7-2181-41E6-9A14-1079EC74117E}" presName="rootComposite3" presStyleCnt="0"/>
      <dgm:spPr/>
    </dgm:pt>
    <dgm:pt modelId="{BBE4A624-874C-4819-BDF1-A79C0E6C1F2F}" type="pres">
      <dgm:prSet presAssocID="{98D0FED7-2181-41E6-9A14-1079EC74117E}" presName="rootText3" presStyleLbl="asst1" presStyleIdx="1" presStyleCnt="2">
        <dgm:presLayoutVars>
          <dgm:chPref val="3"/>
        </dgm:presLayoutVars>
      </dgm:prSet>
      <dgm:spPr/>
    </dgm:pt>
    <dgm:pt modelId="{39014794-15B4-462A-B1A0-1974CA8ECF9E}" type="pres">
      <dgm:prSet presAssocID="{98D0FED7-2181-41E6-9A14-1079EC74117E}" presName="rootConnector3" presStyleLbl="asst1" presStyleIdx="1" presStyleCnt="2"/>
      <dgm:spPr/>
    </dgm:pt>
    <dgm:pt modelId="{C22F7AE3-19B0-4EDB-872F-3DD9427D5BBF}" type="pres">
      <dgm:prSet presAssocID="{98D0FED7-2181-41E6-9A14-1079EC74117E}" presName="hierChild6" presStyleCnt="0"/>
      <dgm:spPr/>
    </dgm:pt>
    <dgm:pt modelId="{7E55CF8E-2130-41D1-B7D6-CDE7C7671FD8}" type="pres">
      <dgm:prSet presAssocID="{98D0FED7-2181-41E6-9A14-1079EC74117E}" presName="hierChild7" presStyleCnt="0"/>
      <dgm:spPr/>
    </dgm:pt>
  </dgm:ptLst>
  <dgm:cxnLst>
    <dgm:cxn modelId="{81754E05-5C0A-46FC-B50D-949AD0D9C714}" type="presOf" srcId="{6B4954E7-4BAB-4B18-AF68-A572B4D66390}" destId="{84067416-1352-4208-89A3-31CDB40F8339}" srcOrd="0" destOrd="0" presId="urn:microsoft.com/office/officeart/2005/8/layout/orgChart1"/>
    <dgm:cxn modelId="{00375D08-AFBA-4D5B-86BF-503B3E6B5453}" type="presOf" srcId="{6C1D8A2F-3CC7-408A-B393-3321DAFCED57}" destId="{CCB8413D-3920-4A55-9BD8-157BF130C04D}" srcOrd="1" destOrd="0" presId="urn:microsoft.com/office/officeart/2005/8/layout/orgChart1"/>
    <dgm:cxn modelId="{7707530B-DA11-4FAF-AEE4-2A1D67A492C0}" type="presOf" srcId="{8AA71AF4-F9A0-4DA3-92A2-08B7B7C2D8B2}" destId="{6234A7B1-F9F9-45BF-B7B1-DE1400F7F8AB}" srcOrd="0" destOrd="0" presId="urn:microsoft.com/office/officeart/2005/8/layout/orgChart1"/>
    <dgm:cxn modelId="{45DBB717-6E0F-4AAF-9520-ACFCE91FF453}" type="presOf" srcId="{467228FC-9423-4753-97F5-CE4EC7FBF513}" destId="{62CB13FB-46A5-438E-BCB0-2624E91B10FA}" srcOrd="1" destOrd="0" presId="urn:microsoft.com/office/officeart/2005/8/layout/orgChart1"/>
    <dgm:cxn modelId="{0D9AA91E-59AA-4248-B1F7-16AEA22F91E9}" srcId="{6B4954E7-4BAB-4B18-AF68-A572B4D66390}" destId="{3CC0B365-6790-4DF6-9426-4B8BEB2D6388}" srcOrd="3" destOrd="0" parTransId="{78959D6F-2017-4E2D-921A-E2484A53C810}" sibTransId="{AEA81AC4-B5A3-45B8-95DD-08DE6E4E4269}"/>
    <dgm:cxn modelId="{47847D20-AC78-4263-BAF5-B909304A732A}" srcId="{6B4954E7-4BAB-4B18-AF68-A572B4D66390}" destId="{46B11419-994F-41B1-AAF3-E13F9407DAE6}" srcOrd="0" destOrd="0" parTransId="{49B0B9E9-A199-46FF-B88F-2D82A3DDB1C3}" sibTransId="{9C4AA879-1455-4E0F-AC6D-565542D2FE8D}"/>
    <dgm:cxn modelId="{A5842622-D867-440D-BEE6-21587E8627C4}" type="presOf" srcId="{F5476CF1-E741-42FB-97D3-34FB71668ECF}" destId="{912E3654-E22E-4AFE-8B6C-A7E8A587B860}" srcOrd="0" destOrd="0" presId="urn:microsoft.com/office/officeart/2005/8/layout/orgChart1"/>
    <dgm:cxn modelId="{3C99E622-C0D9-40C4-90E7-96FFB6EED2A9}" type="presOf" srcId="{49C9D40C-2418-4670-9A37-153A1E184B99}" destId="{42F73F49-4DD9-47EE-9E5E-73849ED366F0}" srcOrd="0" destOrd="0" presId="urn:microsoft.com/office/officeart/2005/8/layout/orgChart1"/>
    <dgm:cxn modelId="{8A116223-B2B4-42C0-A881-4C0F06DBA814}" type="presOf" srcId="{98D0FED7-2181-41E6-9A14-1079EC74117E}" destId="{BBE4A624-874C-4819-BDF1-A79C0E6C1F2F}" srcOrd="0" destOrd="0" presId="urn:microsoft.com/office/officeart/2005/8/layout/orgChart1"/>
    <dgm:cxn modelId="{C27D472C-7AA8-4E6A-8B2F-9D083A689865}" type="presOf" srcId="{3C7AD80C-4D1F-4B4B-AC22-DFC4C3EE72F5}" destId="{06AA9773-3EC3-462F-993D-C13CB5A19EB0}" srcOrd="0" destOrd="0" presId="urn:microsoft.com/office/officeart/2005/8/layout/orgChart1"/>
    <dgm:cxn modelId="{518DE82C-A150-4B60-969F-27B30866C30F}" type="presOf" srcId="{E6C5ED51-771D-4932-B80B-1A860EE4B5EE}" destId="{BBC8CDCA-D302-4C2F-A697-E123B5DA40CB}" srcOrd="1" destOrd="0" presId="urn:microsoft.com/office/officeart/2005/8/layout/orgChart1"/>
    <dgm:cxn modelId="{CF205035-BC30-4B26-A09B-2A57972D2697}" srcId="{E6C5ED51-771D-4932-B80B-1A860EE4B5EE}" destId="{13E913F0-3DFC-4774-82E0-793E1928076F}" srcOrd="5" destOrd="0" parTransId="{8AA71AF4-F9A0-4DA3-92A2-08B7B7C2D8B2}" sibTransId="{FD35B283-31A6-47CB-AF21-DF55C188CC19}"/>
    <dgm:cxn modelId="{7CD89D45-D32C-4B53-AD37-C2AE2E5F12CE}" srcId="{E6C5ED51-771D-4932-B80B-1A860EE4B5EE}" destId="{6C1D8A2F-3CC7-408A-B393-3321DAFCED57}" srcOrd="4" destOrd="0" parTransId="{3C7AD80C-4D1F-4B4B-AC22-DFC4C3EE72F5}" sibTransId="{A1AE9B85-5038-4ADB-A17D-5C4D53046ECF}"/>
    <dgm:cxn modelId="{D0522966-A7AA-4811-8DCE-D408F9500385}" type="presOf" srcId="{F8CC2150-E02F-4821-A48D-383C30B91F43}" destId="{6D089B81-2CE3-4F4A-8F67-E0A4492E9E99}" srcOrd="0" destOrd="0" presId="urn:microsoft.com/office/officeart/2005/8/layout/orgChart1"/>
    <dgm:cxn modelId="{BF3A5046-08C2-418F-B529-7C0E9960592D}" type="presOf" srcId="{467228FC-9423-4753-97F5-CE4EC7FBF513}" destId="{0C70639C-09E8-478E-A776-2ED543AC29AC}" srcOrd="0" destOrd="0" presId="urn:microsoft.com/office/officeart/2005/8/layout/orgChart1"/>
    <dgm:cxn modelId="{D5C95946-1DB4-4EC3-82D2-5298CBF25229}" srcId="{E6C5ED51-771D-4932-B80B-1A860EE4B5EE}" destId="{98D0FED7-2181-41E6-9A14-1079EC74117E}" srcOrd="1" destOrd="0" parTransId="{4AB047D5-C4DC-43F4-A88F-6C9A98A0892B}" sibTransId="{D390028B-F9B4-43DF-8F23-8AA9B4853694}"/>
    <dgm:cxn modelId="{599A186D-5DAA-4338-BDC5-6F7DAC95C06F}" type="presOf" srcId="{1709912A-EA47-4A3E-BB4E-A804A04796B8}" destId="{FDE0DF13-BB91-4834-81E0-670E394CCBA5}" srcOrd="0" destOrd="0" presId="urn:microsoft.com/office/officeart/2005/8/layout/orgChart1"/>
    <dgm:cxn modelId="{DBB91A4D-0344-43F9-8669-1E6F1C852321}" type="presOf" srcId="{F8CC2150-E02F-4821-A48D-383C30B91F43}" destId="{A18176AB-F0A3-4B3F-AF28-ABE268102EFE}" srcOrd="1" destOrd="0" presId="urn:microsoft.com/office/officeart/2005/8/layout/orgChart1"/>
    <dgm:cxn modelId="{0E78F06D-B744-43AF-BFB4-F63A46D4F1FE}" srcId="{46B11419-994F-41B1-AAF3-E13F9407DAE6}" destId="{F8CC2150-E02F-4821-A48D-383C30B91F43}" srcOrd="0" destOrd="0" parTransId="{87D9CA25-84FB-4D34-A3F8-5A60C1317919}" sibTransId="{FB14DF9B-3113-45AA-9CBF-8FEB5331E429}"/>
    <dgm:cxn modelId="{17AB8E4E-907B-4348-AF1C-607F1CE606A2}" type="presOf" srcId="{49B0B9E9-A199-46FF-B88F-2D82A3DDB1C3}" destId="{1A1F5CBE-D598-4386-A457-DDD30507C4B6}" srcOrd="0" destOrd="0" presId="urn:microsoft.com/office/officeart/2005/8/layout/orgChart1"/>
    <dgm:cxn modelId="{682CEC4E-69EE-40F7-AB37-BC925799B238}" srcId="{46B11419-994F-41B1-AAF3-E13F9407DAE6}" destId="{467228FC-9423-4753-97F5-CE4EC7FBF513}" srcOrd="2" destOrd="0" parTransId="{5700B2A1-CB94-40F4-A638-33689B2DB824}" sibTransId="{B378002C-F1A5-479E-9E00-A01DFCEA1ED0}"/>
    <dgm:cxn modelId="{53FB6F71-A671-43E5-B304-29E827402645}" type="presOf" srcId="{13E913F0-3DFC-4774-82E0-793E1928076F}" destId="{2B06E815-AC4A-4B70-A29E-D6E488D8B6B7}" srcOrd="0" destOrd="0" presId="urn:microsoft.com/office/officeart/2005/8/layout/orgChart1"/>
    <dgm:cxn modelId="{BEBC3352-BD9B-4C45-B6BE-AE7002F8E207}" type="presOf" srcId="{98D0FED7-2181-41E6-9A14-1079EC74117E}" destId="{39014794-15B4-462A-B1A0-1974CA8ECF9E}" srcOrd="1" destOrd="0" presId="urn:microsoft.com/office/officeart/2005/8/layout/orgChart1"/>
    <dgm:cxn modelId="{311B4E72-FB3D-4B22-BEC8-D85FFBB36DFD}" type="presOf" srcId="{87D9CA25-84FB-4D34-A3F8-5A60C1317919}" destId="{DEC9DF07-DA17-4CAE-AA1A-138DAFF124B1}" srcOrd="0" destOrd="0" presId="urn:microsoft.com/office/officeart/2005/8/layout/orgChart1"/>
    <dgm:cxn modelId="{65733E57-14D9-420F-97EC-FB9426F1B851}" type="presOf" srcId="{98636FF4-CE23-4C45-91FC-1D94BE4AF302}" destId="{7A0D3752-9C4D-4B52-AD9C-EC911A0065AE}" srcOrd="1" destOrd="0" presId="urn:microsoft.com/office/officeart/2005/8/layout/orgChart1"/>
    <dgm:cxn modelId="{5A375557-5A48-4BFB-A7D1-167019FC9580}" type="presOf" srcId="{94EA2F7C-4639-498C-9536-445D2EBA286F}" destId="{2F4F365F-2D2C-4FDD-B6BD-23FA79461909}" srcOrd="0" destOrd="0" presId="urn:microsoft.com/office/officeart/2005/8/layout/orgChart1"/>
    <dgm:cxn modelId="{E14A4D79-8FD9-4C85-A17F-B03064798047}" type="presOf" srcId="{98636FF4-CE23-4C45-91FC-1D94BE4AF302}" destId="{B2992962-71F1-4A7C-8364-8299647B0179}" srcOrd="0" destOrd="0" presId="urn:microsoft.com/office/officeart/2005/8/layout/orgChart1"/>
    <dgm:cxn modelId="{85B2D67D-D1FE-4E7F-B6BF-D440FCC43EDD}" type="presOf" srcId="{5700B2A1-CB94-40F4-A638-33689B2DB824}" destId="{69D07755-C45B-487F-8C1A-6B2FA353D96D}" srcOrd="0" destOrd="0" presId="urn:microsoft.com/office/officeart/2005/8/layout/orgChart1"/>
    <dgm:cxn modelId="{4D8D4A80-60AA-450B-B04A-A210D11857B7}" type="presOf" srcId="{78959D6F-2017-4E2D-921A-E2484A53C810}" destId="{15D735C7-4792-4F7A-ABB4-CAAA9D4BEB2D}" srcOrd="0" destOrd="0" presId="urn:microsoft.com/office/officeart/2005/8/layout/orgChart1"/>
    <dgm:cxn modelId="{04BE8285-9001-405A-B26F-DE2B910D36B3}" type="presOf" srcId="{6729A71D-AB45-47F2-AC3B-8D2501C62071}" destId="{9D52196C-2087-4410-AC58-F2797B1C0AFF}" srcOrd="1" destOrd="0" presId="urn:microsoft.com/office/officeart/2005/8/layout/orgChart1"/>
    <dgm:cxn modelId="{14CAF789-C0DE-47FD-8741-2587DF4A7B6F}" srcId="{46B11419-994F-41B1-AAF3-E13F9407DAE6}" destId="{6729A71D-AB45-47F2-AC3B-8D2501C62071}" srcOrd="1" destOrd="0" parTransId="{2AB09BA2-382B-4764-970A-9BBBC560E922}" sibTransId="{4DC7273C-4B82-44A1-BE65-51C80C40FFA6}"/>
    <dgm:cxn modelId="{AC36A18F-80D5-4064-94B5-0626B43B6794}" type="presOf" srcId="{0685A316-0B6E-4DC6-884F-40D32A0EC006}" destId="{FDA992FD-E38B-41AE-AE70-54D5B46B04A0}" srcOrd="1" destOrd="0" presId="urn:microsoft.com/office/officeart/2005/8/layout/orgChart1"/>
    <dgm:cxn modelId="{FA3DE992-4232-4BB8-9D58-2C9920F6674D}" srcId="{1709912A-EA47-4A3E-BB4E-A804A04796B8}" destId="{E6C5ED51-771D-4932-B80B-1A860EE4B5EE}" srcOrd="0" destOrd="0" parTransId="{B8A1E205-DF42-4E61-A9CB-8CC7416243F9}" sibTransId="{BE91BE4C-9828-4E8B-A85E-EBA48F90BEC6}"/>
    <dgm:cxn modelId="{F222CE93-8E79-4231-A780-C734813DB3E7}" type="presOf" srcId="{0736B91D-06AB-4A87-ACB7-F75CB2C93270}" destId="{A334BC98-4568-4984-ADB0-C4CB78A8D580}" srcOrd="1" destOrd="0" presId="urn:microsoft.com/office/officeart/2005/8/layout/orgChart1"/>
    <dgm:cxn modelId="{2397FE94-8A51-4E24-B0E0-9E3D6B0DC6B7}" type="presOf" srcId="{D60D6650-322A-41B1-A5FE-E902D9E35F3E}" destId="{EF2256C9-10AA-41F5-88C1-7B9BA8CF2A78}" srcOrd="0" destOrd="0" presId="urn:microsoft.com/office/officeart/2005/8/layout/orgChart1"/>
    <dgm:cxn modelId="{10365997-0DED-42D9-9F92-4FD22F598E1D}" srcId="{6B4954E7-4BAB-4B18-AF68-A572B4D66390}" destId="{6CACCDCD-99DF-44E0-8AF0-DF901B7F7383}" srcOrd="2" destOrd="0" parTransId="{79C05D16-5C0D-4264-9EDE-0132A6644C2F}" sibTransId="{EC872768-D2E9-4049-8F1B-E12D205933A9}"/>
    <dgm:cxn modelId="{F1943F9A-1FB5-4C29-9B5E-7EAA833468C9}" type="presOf" srcId="{E6C5ED51-771D-4932-B80B-1A860EE4B5EE}" destId="{141B0B23-159B-45D3-82AD-59F1A2F2BCBC}" srcOrd="0" destOrd="0" presId="urn:microsoft.com/office/officeart/2005/8/layout/orgChart1"/>
    <dgm:cxn modelId="{AC7DAA9D-AF13-451C-B15E-082BAB402F39}" type="presOf" srcId="{79C05D16-5C0D-4264-9EDE-0132A6644C2F}" destId="{F32DD805-9FD2-4B60-AEC1-1013D4B2F5E7}" srcOrd="0" destOrd="0" presId="urn:microsoft.com/office/officeart/2005/8/layout/orgChart1"/>
    <dgm:cxn modelId="{E7307BA1-85DD-48B2-A096-2BC925C00ED1}" type="presOf" srcId="{3CC0B365-6790-4DF6-9426-4B8BEB2D6388}" destId="{3CC8506D-D968-4120-8BAF-2D9B8086681D}" srcOrd="0" destOrd="0" presId="urn:microsoft.com/office/officeart/2005/8/layout/orgChart1"/>
    <dgm:cxn modelId="{EFAE5EB3-E860-4E6A-A2A1-B51545563E57}" type="presOf" srcId="{46B11419-994F-41B1-AAF3-E13F9407DAE6}" destId="{52F11BA7-BDFF-4C65-AB40-22209780B464}" srcOrd="1" destOrd="0" presId="urn:microsoft.com/office/officeart/2005/8/layout/orgChart1"/>
    <dgm:cxn modelId="{6ADF9CB6-1E95-48E9-87F8-716F90414A6D}" type="presOf" srcId="{6C1D8A2F-3CC7-408A-B393-3321DAFCED57}" destId="{1BA9CDBB-0F15-4047-B623-BD1BC683DEAA}" srcOrd="0" destOrd="0" presId="urn:microsoft.com/office/officeart/2005/8/layout/orgChart1"/>
    <dgm:cxn modelId="{44AAFBB8-9A9D-4641-97CF-41847F8545CD}" srcId="{E6C5ED51-771D-4932-B80B-1A860EE4B5EE}" destId="{0736B91D-06AB-4A87-ACB7-F75CB2C93270}" srcOrd="0" destOrd="0" parTransId="{D60D6650-322A-41B1-A5FE-E902D9E35F3E}" sibTransId="{5DDAA03B-5CA8-4DFB-A008-1BA659E83F28}"/>
    <dgm:cxn modelId="{B250DFBA-0227-466A-BBE9-EF93E118E700}" type="presOf" srcId="{27F26251-68BF-49EB-AD0C-102587EA04D5}" destId="{2263D01C-100C-4078-8962-D0B02AA32CC9}" srcOrd="0" destOrd="0" presId="urn:microsoft.com/office/officeart/2005/8/layout/orgChart1"/>
    <dgm:cxn modelId="{8CC3B6BE-81A0-4E3E-9352-E32D9D485FEF}" srcId="{E6C5ED51-771D-4932-B80B-1A860EE4B5EE}" destId="{6B4954E7-4BAB-4B18-AF68-A572B4D66390}" srcOrd="2" destOrd="0" parTransId="{49C9D40C-2418-4670-9A37-153A1E184B99}" sibTransId="{EE0EE9C7-921E-495E-8687-82D69FA351E3}"/>
    <dgm:cxn modelId="{A908F7BE-940C-4397-9985-2C8F714513AA}" srcId="{46B11419-994F-41B1-AAF3-E13F9407DAE6}" destId="{98636FF4-CE23-4C45-91FC-1D94BE4AF302}" srcOrd="3" destOrd="0" parTransId="{27F26251-68BF-49EB-AD0C-102587EA04D5}" sibTransId="{6BB8EFA4-826B-4595-871B-B72DE6705B25}"/>
    <dgm:cxn modelId="{2A3F41C5-8CB5-4F82-A833-B3D77FD8A1C1}" type="presOf" srcId="{0685A316-0B6E-4DC6-884F-40D32A0EC006}" destId="{9ADFB99E-059A-4E95-BC02-59AF02A08436}" srcOrd="0" destOrd="0" presId="urn:microsoft.com/office/officeart/2005/8/layout/orgChart1"/>
    <dgm:cxn modelId="{F2BE6CC7-EDF9-4364-959F-FFB5010A4433}" type="presOf" srcId="{2AF563F0-7232-4383-9E67-B7133FBDA148}" destId="{BA8012D5-1DB6-47FC-B73C-3A1FCBCDF849}" srcOrd="0" destOrd="0" presId="urn:microsoft.com/office/officeart/2005/8/layout/orgChart1"/>
    <dgm:cxn modelId="{3C40F9C9-47E4-4449-B9F4-9293D810C2F1}" type="presOf" srcId="{3CC0B365-6790-4DF6-9426-4B8BEB2D6388}" destId="{52F479C7-2C5F-4898-9BF9-059BC2BBA3A7}" srcOrd="1" destOrd="0" presId="urn:microsoft.com/office/officeart/2005/8/layout/orgChart1"/>
    <dgm:cxn modelId="{66D5F0D0-E8CA-4ABD-91CD-27C8686B0E9C}" type="presOf" srcId="{0736B91D-06AB-4A87-ACB7-F75CB2C93270}" destId="{EC5DC467-0AAD-464F-A568-B74395F26D8A}" srcOrd="0" destOrd="0" presId="urn:microsoft.com/office/officeart/2005/8/layout/orgChart1"/>
    <dgm:cxn modelId="{AAC88CD1-4652-4EF7-B1E9-48EC0D593A7A}" srcId="{6B4954E7-4BAB-4B18-AF68-A572B4D66390}" destId="{2AF563F0-7232-4383-9E67-B7133FBDA148}" srcOrd="1" destOrd="0" parTransId="{F5476CF1-E741-42FB-97D3-34FB71668ECF}" sibTransId="{6EC708FD-429E-41D2-BDFC-67D7C107612F}"/>
    <dgm:cxn modelId="{B0A83CD3-5D8D-40F3-B760-6F4D22E9293D}" type="presOf" srcId="{6CACCDCD-99DF-44E0-8AF0-DF901B7F7383}" destId="{04A5ED1D-4178-4C19-A40C-A2BE47B393E4}" srcOrd="0" destOrd="0" presId="urn:microsoft.com/office/officeart/2005/8/layout/orgChart1"/>
    <dgm:cxn modelId="{AA99F0DA-F9D6-4465-92D3-6E418A1F468B}" type="presOf" srcId="{46B11419-994F-41B1-AAF3-E13F9407DAE6}" destId="{84140ECB-3BF7-4A2B-9573-EABD2BEB593C}" srcOrd="0" destOrd="0" presId="urn:microsoft.com/office/officeart/2005/8/layout/orgChart1"/>
    <dgm:cxn modelId="{B7DCCADC-8839-4037-A861-29AB8E17690E}" type="presOf" srcId="{2AB09BA2-382B-4764-970A-9BBBC560E922}" destId="{7612028F-18ED-4736-939D-C5E6F82246BC}" srcOrd="0" destOrd="0" presId="urn:microsoft.com/office/officeart/2005/8/layout/orgChart1"/>
    <dgm:cxn modelId="{F5EB75DE-87DA-462C-B404-96C8EDBC7910}" type="presOf" srcId="{6CACCDCD-99DF-44E0-8AF0-DF901B7F7383}" destId="{965CCFE6-5035-4EE0-9EFD-09F33AC99651}" srcOrd="1" destOrd="0" presId="urn:microsoft.com/office/officeart/2005/8/layout/orgChart1"/>
    <dgm:cxn modelId="{68D8E3DE-66D1-454E-871F-50A4332FD5A9}" type="presOf" srcId="{2AF563F0-7232-4383-9E67-B7133FBDA148}" destId="{32384434-F842-4A84-BD77-B3AFA63A12EC}" srcOrd="1" destOrd="0" presId="urn:microsoft.com/office/officeart/2005/8/layout/orgChart1"/>
    <dgm:cxn modelId="{072066E0-F8D3-442E-BAB6-CA7332A7C021}" type="presOf" srcId="{13E913F0-3DFC-4774-82E0-793E1928076F}" destId="{5077B080-2334-42F5-BF2E-1DA11C19B933}" srcOrd="1" destOrd="0" presId="urn:microsoft.com/office/officeart/2005/8/layout/orgChart1"/>
    <dgm:cxn modelId="{55A2E7E4-1E5E-4D5D-B205-7ED3591EFE69}" type="presOf" srcId="{6729A71D-AB45-47F2-AC3B-8D2501C62071}" destId="{6EB8C06B-3901-4593-B614-C96B244565E8}" srcOrd="0" destOrd="0" presId="urn:microsoft.com/office/officeart/2005/8/layout/orgChart1"/>
    <dgm:cxn modelId="{7E59ECE8-AA71-4DD0-BD01-594466CCE0C6}" type="presOf" srcId="{6B4954E7-4BAB-4B18-AF68-A572B4D66390}" destId="{EB126C70-D18E-4AC0-B6A3-5A4D741FD592}" srcOrd="1" destOrd="0" presId="urn:microsoft.com/office/officeart/2005/8/layout/orgChart1"/>
    <dgm:cxn modelId="{D2A279EB-D7E5-4ADD-ABEE-7A46ADE23307}" type="presOf" srcId="{4AB047D5-C4DC-43F4-A88F-6C9A98A0892B}" destId="{AACFB40E-CDB9-4002-8935-26762B3ED3D4}" srcOrd="0" destOrd="0" presId="urn:microsoft.com/office/officeart/2005/8/layout/orgChart1"/>
    <dgm:cxn modelId="{2CE7F9F0-27E4-44FE-A773-0ABDB4AC9FEB}" srcId="{E6C5ED51-771D-4932-B80B-1A860EE4B5EE}" destId="{0685A316-0B6E-4DC6-884F-40D32A0EC006}" srcOrd="3" destOrd="0" parTransId="{94EA2F7C-4639-498C-9536-445D2EBA286F}" sibTransId="{F7FA2D51-0398-45E0-AA2C-FE52597B8325}"/>
    <dgm:cxn modelId="{A1FF8673-5DF1-46F9-9514-B83AE084A5F8}" type="presParOf" srcId="{FDE0DF13-BB91-4834-81E0-670E394CCBA5}" destId="{997839A8-A1AB-4BBE-86B8-90EB96D19CCD}" srcOrd="0" destOrd="0" presId="urn:microsoft.com/office/officeart/2005/8/layout/orgChart1"/>
    <dgm:cxn modelId="{3C0A5346-AA51-48C5-A6B5-27844B8501D3}" type="presParOf" srcId="{997839A8-A1AB-4BBE-86B8-90EB96D19CCD}" destId="{5E675CA6-D678-4E56-9C64-163C255A6E41}" srcOrd="0" destOrd="0" presId="urn:microsoft.com/office/officeart/2005/8/layout/orgChart1"/>
    <dgm:cxn modelId="{5545AC61-BE59-4C6A-B755-AC25BC5FA6DE}" type="presParOf" srcId="{5E675CA6-D678-4E56-9C64-163C255A6E41}" destId="{141B0B23-159B-45D3-82AD-59F1A2F2BCBC}" srcOrd="0" destOrd="0" presId="urn:microsoft.com/office/officeart/2005/8/layout/orgChart1"/>
    <dgm:cxn modelId="{D4A5DD63-0F1D-4C5A-AFC8-FC3A2E877C6E}" type="presParOf" srcId="{5E675CA6-D678-4E56-9C64-163C255A6E41}" destId="{BBC8CDCA-D302-4C2F-A697-E123B5DA40CB}" srcOrd="1" destOrd="0" presId="urn:microsoft.com/office/officeart/2005/8/layout/orgChart1"/>
    <dgm:cxn modelId="{DC393743-EC56-45B1-8BD6-C2BBE2D45567}" type="presParOf" srcId="{997839A8-A1AB-4BBE-86B8-90EB96D19CCD}" destId="{3F6E0A48-B7D2-4D76-9894-0B4A70445EB0}" srcOrd="1" destOrd="0" presId="urn:microsoft.com/office/officeart/2005/8/layout/orgChart1"/>
    <dgm:cxn modelId="{19954BE6-C81F-46FF-8DD7-E5A51CF1D0A2}" type="presParOf" srcId="{3F6E0A48-B7D2-4D76-9894-0B4A70445EB0}" destId="{42F73F49-4DD9-47EE-9E5E-73849ED366F0}" srcOrd="0" destOrd="0" presId="urn:microsoft.com/office/officeart/2005/8/layout/orgChart1"/>
    <dgm:cxn modelId="{5A33E1AE-2F79-4D5F-BF82-F20C7BFC4055}" type="presParOf" srcId="{3F6E0A48-B7D2-4D76-9894-0B4A70445EB0}" destId="{62C34D3F-5339-4CE2-934D-455C8AEB7F35}" srcOrd="1" destOrd="0" presId="urn:microsoft.com/office/officeart/2005/8/layout/orgChart1"/>
    <dgm:cxn modelId="{3F58CDC2-E10D-4525-B26E-F616F2C27834}" type="presParOf" srcId="{62C34D3F-5339-4CE2-934D-455C8AEB7F35}" destId="{E02495FE-8D16-4D2B-99D0-D3B06D358C19}" srcOrd="0" destOrd="0" presId="urn:microsoft.com/office/officeart/2005/8/layout/orgChart1"/>
    <dgm:cxn modelId="{0697D143-DEB4-4B03-9489-CE169F27D08D}" type="presParOf" srcId="{E02495FE-8D16-4D2B-99D0-D3B06D358C19}" destId="{84067416-1352-4208-89A3-31CDB40F8339}" srcOrd="0" destOrd="0" presId="urn:microsoft.com/office/officeart/2005/8/layout/orgChart1"/>
    <dgm:cxn modelId="{51FB227B-758A-43BC-A80E-C7DC8DCCC947}" type="presParOf" srcId="{E02495FE-8D16-4D2B-99D0-D3B06D358C19}" destId="{EB126C70-D18E-4AC0-B6A3-5A4D741FD592}" srcOrd="1" destOrd="0" presId="urn:microsoft.com/office/officeart/2005/8/layout/orgChart1"/>
    <dgm:cxn modelId="{000AD250-0AD0-4C05-B775-1B349E0995B8}" type="presParOf" srcId="{62C34D3F-5339-4CE2-934D-455C8AEB7F35}" destId="{F4B00865-C147-4B6E-87F6-16232E287E50}" srcOrd="1" destOrd="0" presId="urn:microsoft.com/office/officeart/2005/8/layout/orgChart1"/>
    <dgm:cxn modelId="{6D9AF55A-8F1B-4E80-AECF-3C028C6A8CA7}" type="presParOf" srcId="{F4B00865-C147-4B6E-87F6-16232E287E50}" destId="{1A1F5CBE-D598-4386-A457-DDD30507C4B6}" srcOrd="0" destOrd="0" presId="urn:microsoft.com/office/officeart/2005/8/layout/orgChart1"/>
    <dgm:cxn modelId="{C2F7C8B2-1B2B-4C2D-B773-0B92B29D3B9F}" type="presParOf" srcId="{F4B00865-C147-4B6E-87F6-16232E287E50}" destId="{6F4D6672-49CE-4F6D-93E3-932C02C67D5C}" srcOrd="1" destOrd="0" presId="urn:microsoft.com/office/officeart/2005/8/layout/orgChart1"/>
    <dgm:cxn modelId="{0CA05EEC-DFF2-4BBB-B061-D8C26D52E4DE}" type="presParOf" srcId="{6F4D6672-49CE-4F6D-93E3-932C02C67D5C}" destId="{DAFEBF7D-338A-4695-B44F-D98971D921E1}" srcOrd="0" destOrd="0" presId="urn:microsoft.com/office/officeart/2005/8/layout/orgChart1"/>
    <dgm:cxn modelId="{E2A161F0-C7AB-4F52-8A93-A8BCD821F5B3}" type="presParOf" srcId="{DAFEBF7D-338A-4695-B44F-D98971D921E1}" destId="{84140ECB-3BF7-4A2B-9573-EABD2BEB593C}" srcOrd="0" destOrd="0" presId="urn:microsoft.com/office/officeart/2005/8/layout/orgChart1"/>
    <dgm:cxn modelId="{413F2275-60A7-4B3B-9202-EB7CC645576A}" type="presParOf" srcId="{DAFEBF7D-338A-4695-B44F-D98971D921E1}" destId="{52F11BA7-BDFF-4C65-AB40-22209780B464}" srcOrd="1" destOrd="0" presId="urn:microsoft.com/office/officeart/2005/8/layout/orgChart1"/>
    <dgm:cxn modelId="{F074F370-B95D-4B33-8B54-1EC7AEF00DA0}" type="presParOf" srcId="{6F4D6672-49CE-4F6D-93E3-932C02C67D5C}" destId="{71F99D43-8BC0-4264-8DBD-CF1DF6AA4B17}" srcOrd="1" destOrd="0" presId="urn:microsoft.com/office/officeart/2005/8/layout/orgChart1"/>
    <dgm:cxn modelId="{7E6F9818-632F-4623-BEB2-BFE52B3ECB5A}" type="presParOf" srcId="{71F99D43-8BC0-4264-8DBD-CF1DF6AA4B17}" destId="{DEC9DF07-DA17-4CAE-AA1A-138DAFF124B1}" srcOrd="0" destOrd="0" presId="urn:microsoft.com/office/officeart/2005/8/layout/orgChart1"/>
    <dgm:cxn modelId="{6F25BC72-61CB-4650-BD93-A30047E85083}" type="presParOf" srcId="{71F99D43-8BC0-4264-8DBD-CF1DF6AA4B17}" destId="{303738D5-FDBA-40AB-A0DB-4E9A9670AF17}" srcOrd="1" destOrd="0" presId="urn:microsoft.com/office/officeart/2005/8/layout/orgChart1"/>
    <dgm:cxn modelId="{3F5CB01B-6FD8-45C3-AFC3-8B46095F593C}" type="presParOf" srcId="{303738D5-FDBA-40AB-A0DB-4E9A9670AF17}" destId="{D7E88285-C3BC-4D62-9504-0AF411877449}" srcOrd="0" destOrd="0" presId="urn:microsoft.com/office/officeart/2005/8/layout/orgChart1"/>
    <dgm:cxn modelId="{48721A29-C2DE-4FE8-AA7A-A16605A87D92}" type="presParOf" srcId="{D7E88285-C3BC-4D62-9504-0AF411877449}" destId="{6D089B81-2CE3-4F4A-8F67-E0A4492E9E99}" srcOrd="0" destOrd="0" presId="urn:microsoft.com/office/officeart/2005/8/layout/orgChart1"/>
    <dgm:cxn modelId="{15AFB0DF-6C78-4D28-95BE-A0A18DB43EC6}" type="presParOf" srcId="{D7E88285-C3BC-4D62-9504-0AF411877449}" destId="{A18176AB-F0A3-4B3F-AF28-ABE268102EFE}" srcOrd="1" destOrd="0" presId="urn:microsoft.com/office/officeart/2005/8/layout/orgChart1"/>
    <dgm:cxn modelId="{69AB945E-4B8F-46D8-ADF0-C18C73E2E902}" type="presParOf" srcId="{303738D5-FDBA-40AB-A0DB-4E9A9670AF17}" destId="{1D671B0D-0F1C-4AFA-A12C-D59921F03BB5}" srcOrd="1" destOrd="0" presId="urn:microsoft.com/office/officeart/2005/8/layout/orgChart1"/>
    <dgm:cxn modelId="{05859D01-C2B7-4EB3-B32A-2D99FF1E7593}" type="presParOf" srcId="{303738D5-FDBA-40AB-A0DB-4E9A9670AF17}" destId="{A8433213-5F29-4FBC-8FDB-84A88E2E8BFC}" srcOrd="2" destOrd="0" presId="urn:microsoft.com/office/officeart/2005/8/layout/orgChart1"/>
    <dgm:cxn modelId="{0625814C-B54E-4DE3-98EF-7FF6462D1159}" type="presParOf" srcId="{71F99D43-8BC0-4264-8DBD-CF1DF6AA4B17}" destId="{7612028F-18ED-4736-939D-C5E6F82246BC}" srcOrd="2" destOrd="0" presId="urn:microsoft.com/office/officeart/2005/8/layout/orgChart1"/>
    <dgm:cxn modelId="{3BF1A662-B829-4B27-B24F-BFCF91429CC9}" type="presParOf" srcId="{71F99D43-8BC0-4264-8DBD-CF1DF6AA4B17}" destId="{DB89FB81-65C4-4790-97C6-BFB9A6D9715B}" srcOrd="3" destOrd="0" presId="urn:microsoft.com/office/officeart/2005/8/layout/orgChart1"/>
    <dgm:cxn modelId="{07F70B34-FDEB-4CAA-B393-4D60388B86D0}" type="presParOf" srcId="{DB89FB81-65C4-4790-97C6-BFB9A6D9715B}" destId="{CD98609F-6741-41E4-9C0A-CF7E231E9181}" srcOrd="0" destOrd="0" presId="urn:microsoft.com/office/officeart/2005/8/layout/orgChart1"/>
    <dgm:cxn modelId="{1DFD5456-2D56-4297-BB21-921ADEE2D6DD}" type="presParOf" srcId="{CD98609F-6741-41E4-9C0A-CF7E231E9181}" destId="{6EB8C06B-3901-4593-B614-C96B244565E8}" srcOrd="0" destOrd="0" presId="urn:microsoft.com/office/officeart/2005/8/layout/orgChart1"/>
    <dgm:cxn modelId="{D1A264BF-C596-4F62-9326-11910C33B854}" type="presParOf" srcId="{CD98609F-6741-41E4-9C0A-CF7E231E9181}" destId="{9D52196C-2087-4410-AC58-F2797B1C0AFF}" srcOrd="1" destOrd="0" presId="urn:microsoft.com/office/officeart/2005/8/layout/orgChart1"/>
    <dgm:cxn modelId="{1B15EFEF-E9E3-40DF-95A8-574B4E86A7F7}" type="presParOf" srcId="{DB89FB81-65C4-4790-97C6-BFB9A6D9715B}" destId="{971A4490-8B09-4077-948E-C590D22BE217}" srcOrd="1" destOrd="0" presId="urn:microsoft.com/office/officeart/2005/8/layout/orgChart1"/>
    <dgm:cxn modelId="{08FCDC19-E6D4-4FFA-8867-CBE3BB379385}" type="presParOf" srcId="{DB89FB81-65C4-4790-97C6-BFB9A6D9715B}" destId="{3BF92227-B709-489C-B52C-6830763BD5E0}" srcOrd="2" destOrd="0" presId="urn:microsoft.com/office/officeart/2005/8/layout/orgChart1"/>
    <dgm:cxn modelId="{1527AA48-AD57-416D-81F1-898D00892A00}" type="presParOf" srcId="{71F99D43-8BC0-4264-8DBD-CF1DF6AA4B17}" destId="{69D07755-C45B-487F-8C1A-6B2FA353D96D}" srcOrd="4" destOrd="0" presId="urn:microsoft.com/office/officeart/2005/8/layout/orgChart1"/>
    <dgm:cxn modelId="{9FC0CE1C-04C6-446E-AB62-A477EB873FF8}" type="presParOf" srcId="{71F99D43-8BC0-4264-8DBD-CF1DF6AA4B17}" destId="{E4BAD1DF-FCEB-48C0-874E-299684C02DF3}" srcOrd="5" destOrd="0" presId="urn:microsoft.com/office/officeart/2005/8/layout/orgChart1"/>
    <dgm:cxn modelId="{FDFE678B-5949-4364-BFBE-7A1FFB06287F}" type="presParOf" srcId="{E4BAD1DF-FCEB-48C0-874E-299684C02DF3}" destId="{17B20F75-76E8-4C78-AD70-D7E5E0A2D645}" srcOrd="0" destOrd="0" presId="urn:microsoft.com/office/officeart/2005/8/layout/orgChart1"/>
    <dgm:cxn modelId="{1B239F12-810D-4D80-84CA-4FCA43163117}" type="presParOf" srcId="{17B20F75-76E8-4C78-AD70-D7E5E0A2D645}" destId="{0C70639C-09E8-478E-A776-2ED543AC29AC}" srcOrd="0" destOrd="0" presId="urn:microsoft.com/office/officeart/2005/8/layout/orgChart1"/>
    <dgm:cxn modelId="{106DF0A6-3CDB-45B5-905E-0731FDCA4C20}" type="presParOf" srcId="{17B20F75-76E8-4C78-AD70-D7E5E0A2D645}" destId="{62CB13FB-46A5-438E-BCB0-2624E91B10FA}" srcOrd="1" destOrd="0" presId="urn:microsoft.com/office/officeart/2005/8/layout/orgChart1"/>
    <dgm:cxn modelId="{C2EA6AD5-32E1-4F3F-B8F6-613BDD9BA520}" type="presParOf" srcId="{E4BAD1DF-FCEB-48C0-874E-299684C02DF3}" destId="{709330D6-091A-4A72-A39C-68C52CB91F4A}" srcOrd="1" destOrd="0" presId="urn:microsoft.com/office/officeart/2005/8/layout/orgChart1"/>
    <dgm:cxn modelId="{52B6E664-9F8C-4F6D-9D8C-6F8668A9BAF6}" type="presParOf" srcId="{E4BAD1DF-FCEB-48C0-874E-299684C02DF3}" destId="{59313C91-0B24-4C74-A868-8A715C876B3D}" srcOrd="2" destOrd="0" presId="urn:microsoft.com/office/officeart/2005/8/layout/orgChart1"/>
    <dgm:cxn modelId="{F55A4500-1681-4D13-B351-DC9C7C1AE3E4}" type="presParOf" srcId="{71F99D43-8BC0-4264-8DBD-CF1DF6AA4B17}" destId="{2263D01C-100C-4078-8962-D0B02AA32CC9}" srcOrd="6" destOrd="0" presId="urn:microsoft.com/office/officeart/2005/8/layout/orgChart1"/>
    <dgm:cxn modelId="{DAC5A672-42B4-4570-B696-B5C378D4DE6A}" type="presParOf" srcId="{71F99D43-8BC0-4264-8DBD-CF1DF6AA4B17}" destId="{5B245AA8-BB3C-4600-8474-07A3954E07E9}" srcOrd="7" destOrd="0" presId="urn:microsoft.com/office/officeart/2005/8/layout/orgChart1"/>
    <dgm:cxn modelId="{E71FC1D1-3AD0-44A9-B09F-B2AC977D22AB}" type="presParOf" srcId="{5B245AA8-BB3C-4600-8474-07A3954E07E9}" destId="{44429948-0E48-4CF8-8312-33AEC7CE8545}" srcOrd="0" destOrd="0" presId="urn:microsoft.com/office/officeart/2005/8/layout/orgChart1"/>
    <dgm:cxn modelId="{B94056C4-9467-4642-ADFF-0F4E07CDE794}" type="presParOf" srcId="{44429948-0E48-4CF8-8312-33AEC7CE8545}" destId="{B2992962-71F1-4A7C-8364-8299647B0179}" srcOrd="0" destOrd="0" presId="urn:microsoft.com/office/officeart/2005/8/layout/orgChart1"/>
    <dgm:cxn modelId="{A8F6A39D-587D-4653-AB7A-45380F1142B8}" type="presParOf" srcId="{44429948-0E48-4CF8-8312-33AEC7CE8545}" destId="{7A0D3752-9C4D-4B52-AD9C-EC911A0065AE}" srcOrd="1" destOrd="0" presId="urn:microsoft.com/office/officeart/2005/8/layout/orgChart1"/>
    <dgm:cxn modelId="{BE63A7F1-40BF-451D-A13B-24A9D0A8BBE2}" type="presParOf" srcId="{5B245AA8-BB3C-4600-8474-07A3954E07E9}" destId="{05940906-3E7C-4A2E-96C2-5D570417E91D}" srcOrd="1" destOrd="0" presId="urn:microsoft.com/office/officeart/2005/8/layout/orgChart1"/>
    <dgm:cxn modelId="{F3E39995-10BA-4F49-8CA5-0721C2A6F4F1}" type="presParOf" srcId="{5B245AA8-BB3C-4600-8474-07A3954E07E9}" destId="{06C0B8A2-518A-45A3-BF0A-826CB0C00BB9}" srcOrd="2" destOrd="0" presId="urn:microsoft.com/office/officeart/2005/8/layout/orgChart1"/>
    <dgm:cxn modelId="{2C8AB618-4011-4854-A607-C6406EC0CEF4}" type="presParOf" srcId="{6F4D6672-49CE-4F6D-93E3-932C02C67D5C}" destId="{B7C867F9-FBA8-4406-A257-E24475FEA317}" srcOrd="2" destOrd="0" presId="urn:microsoft.com/office/officeart/2005/8/layout/orgChart1"/>
    <dgm:cxn modelId="{3C5E9276-7378-4C09-AD9A-575E733327D0}" type="presParOf" srcId="{F4B00865-C147-4B6E-87F6-16232E287E50}" destId="{912E3654-E22E-4AFE-8B6C-A7E8A587B860}" srcOrd="2" destOrd="0" presId="urn:microsoft.com/office/officeart/2005/8/layout/orgChart1"/>
    <dgm:cxn modelId="{73BF773E-C95F-4926-847A-A95D44DFBCCC}" type="presParOf" srcId="{F4B00865-C147-4B6E-87F6-16232E287E50}" destId="{73D91EE3-BCD6-4C2A-B404-605B39BCCBAA}" srcOrd="3" destOrd="0" presId="urn:microsoft.com/office/officeart/2005/8/layout/orgChart1"/>
    <dgm:cxn modelId="{D1F88466-FA2A-4B0C-A0EB-29E4DB2715D9}" type="presParOf" srcId="{73D91EE3-BCD6-4C2A-B404-605B39BCCBAA}" destId="{8490FFD4-0500-47C3-A226-8CCA8DF516AC}" srcOrd="0" destOrd="0" presId="urn:microsoft.com/office/officeart/2005/8/layout/orgChart1"/>
    <dgm:cxn modelId="{18007E3D-A305-42DC-8694-62388AA3516D}" type="presParOf" srcId="{8490FFD4-0500-47C3-A226-8CCA8DF516AC}" destId="{BA8012D5-1DB6-47FC-B73C-3A1FCBCDF849}" srcOrd="0" destOrd="0" presId="urn:microsoft.com/office/officeart/2005/8/layout/orgChart1"/>
    <dgm:cxn modelId="{242B1D00-8D06-4DEF-B001-E92BE05374F1}" type="presParOf" srcId="{8490FFD4-0500-47C3-A226-8CCA8DF516AC}" destId="{32384434-F842-4A84-BD77-B3AFA63A12EC}" srcOrd="1" destOrd="0" presId="urn:microsoft.com/office/officeart/2005/8/layout/orgChart1"/>
    <dgm:cxn modelId="{5D5C84A8-734C-45C3-9C7B-077AE62D6E08}" type="presParOf" srcId="{73D91EE3-BCD6-4C2A-B404-605B39BCCBAA}" destId="{632A2C49-DCEF-4950-9809-8E3A5BE1ED11}" srcOrd="1" destOrd="0" presId="urn:microsoft.com/office/officeart/2005/8/layout/orgChart1"/>
    <dgm:cxn modelId="{CFC6F6A1-2650-46BE-AD9C-53399256805D}" type="presParOf" srcId="{73D91EE3-BCD6-4C2A-B404-605B39BCCBAA}" destId="{4AEF0AB5-2D02-4956-95E4-76F493D057AD}" srcOrd="2" destOrd="0" presId="urn:microsoft.com/office/officeart/2005/8/layout/orgChart1"/>
    <dgm:cxn modelId="{57F02B51-2C7B-4527-B66B-A8EE6AA41A02}" type="presParOf" srcId="{F4B00865-C147-4B6E-87F6-16232E287E50}" destId="{F32DD805-9FD2-4B60-AEC1-1013D4B2F5E7}" srcOrd="4" destOrd="0" presId="urn:microsoft.com/office/officeart/2005/8/layout/orgChart1"/>
    <dgm:cxn modelId="{5AAB3CF6-00DD-4608-94AA-6EBC9DF4A72E}" type="presParOf" srcId="{F4B00865-C147-4B6E-87F6-16232E287E50}" destId="{FBF521A4-0D2F-460B-84D6-8282E625DC6D}" srcOrd="5" destOrd="0" presId="urn:microsoft.com/office/officeart/2005/8/layout/orgChart1"/>
    <dgm:cxn modelId="{1DBE416B-85D8-4F4B-9598-C3BB9E9E7F0F}" type="presParOf" srcId="{FBF521A4-0D2F-460B-84D6-8282E625DC6D}" destId="{688FD172-7288-43EF-80AA-DCD628C6D0F1}" srcOrd="0" destOrd="0" presId="urn:microsoft.com/office/officeart/2005/8/layout/orgChart1"/>
    <dgm:cxn modelId="{AE8A350B-2C33-46AF-89CA-D46AF068AB39}" type="presParOf" srcId="{688FD172-7288-43EF-80AA-DCD628C6D0F1}" destId="{04A5ED1D-4178-4C19-A40C-A2BE47B393E4}" srcOrd="0" destOrd="0" presId="urn:microsoft.com/office/officeart/2005/8/layout/orgChart1"/>
    <dgm:cxn modelId="{E8ED626E-9056-4D1A-A937-5CFA7B46BD59}" type="presParOf" srcId="{688FD172-7288-43EF-80AA-DCD628C6D0F1}" destId="{965CCFE6-5035-4EE0-9EFD-09F33AC99651}" srcOrd="1" destOrd="0" presId="urn:microsoft.com/office/officeart/2005/8/layout/orgChart1"/>
    <dgm:cxn modelId="{F33B4342-2DFC-4792-A534-9860FF5C2C87}" type="presParOf" srcId="{FBF521A4-0D2F-460B-84D6-8282E625DC6D}" destId="{075B2601-69F2-47C2-B076-B4B27C37359C}" srcOrd="1" destOrd="0" presId="urn:microsoft.com/office/officeart/2005/8/layout/orgChart1"/>
    <dgm:cxn modelId="{5186BC97-0019-4FDF-A8FF-C885DE39FC29}" type="presParOf" srcId="{FBF521A4-0D2F-460B-84D6-8282E625DC6D}" destId="{46D78020-A39E-40C8-B639-606F12262809}" srcOrd="2" destOrd="0" presId="urn:microsoft.com/office/officeart/2005/8/layout/orgChart1"/>
    <dgm:cxn modelId="{80E5E834-A28B-44E4-8288-FD10FF34F044}" type="presParOf" srcId="{F4B00865-C147-4B6E-87F6-16232E287E50}" destId="{15D735C7-4792-4F7A-ABB4-CAAA9D4BEB2D}" srcOrd="6" destOrd="0" presId="urn:microsoft.com/office/officeart/2005/8/layout/orgChart1"/>
    <dgm:cxn modelId="{70BD89AE-BF89-41F5-ABC5-C38FC364A17C}" type="presParOf" srcId="{F4B00865-C147-4B6E-87F6-16232E287E50}" destId="{F5CD9F40-A41C-4710-A3A9-527C64885AAE}" srcOrd="7" destOrd="0" presId="urn:microsoft.com/office/officeart/2005/8/layout/orgChart1"/>
    <dgm:cxn modelId="{3F23F22E-B8FC-47DC-B689-976A4BE8E2A8}" type="presParOf" srcId="{F5CD9F40-A41C-4710-A3A9-527C64885AAE}" destId="{8854D3EC-2F32-4E0A-A990-4E1CBD7B01AA}" srcOrd="0" destOrd="0" presId="urn:microsoft.com/office/officeart/2005/8/layout/orgChart1"/>
    <dgm:cxn modelId="{6FA091EF-C59A-405A-AC3B-46A2C2EB7393}" type="presParOf" srcId="{8854D3EC-2F32-4E0A-A990-4E1CBD7B01AA}" destId="{3CC8506D-D968-4120-8BAF-2D9B8086681D}" srcOrd="0" destOrd="0" presId="urn:microsoft.com/office/officeart/2005/8/layout/orgChart1"/>
    <dgm:cxn modelId="{B8F22567-4773-42AD-A372-7C40AF37A235}" type="presParOf" srcId="{8854D3EC-2F32-4E0A-A990-4E1CBD7B01AA}" destId="{52F479C7-2C5F-4898-9BF9-059BC2BBA3A7}" srcOrd="1" destOrd="0" presId="urn:microsoft.com/office/officeart/2005/8/layout/orgChart1"/>
    <dgm:cxn modelId="{2FEC2A7C-A78E-425F-B456-127E3A02C0C2}" type="presParOf" srcId="{F5CD9F40-A41C-4710-A3A9-527C64885AAE}" destId="{67202C1F-75B4-48D2-B7A6-7BF0D7EA7FB8}" srcOrd="1" destOrd="0" presId="urn:microsoft.com/office/officeart/2005/8/layout/orgChart1"/>
    <dgm:cxn modelId="{1124A83F-FF67-483A-8F68-61945DD54035}" type="presParOf" srcId="{F5CD9F40-A41C-4710-A3A9-527C64885AAE}" destId="{2BC1384C-DEF2-48E7-8794-6A41C926F66F}" srcOrd="2" destOrd="0" presId="urn:microsoft.com/office/officeart/2005/8/layout/orgChart1"/>
    <dgm:cxn modelId="{733D98DC-87C0-42F9-B70B-90732C9532FC}" type="presParOf" srcId="{62C34D3F-5339-4CE2-934D-455C8AEB7F35}" destId="{47845FA8-B095-4F49-84A6-C9A6B7F862D8}" srcOrd="2" destOrd="0" presId="urn:microsoft.com/office/officeart/2005/8/layout/orgChart1"/>
    <dgm:cxn modelId="{A9DA6C30-690E-4AC5-880F-F5826C85A7AB}" type="presParOf" srcId="{3F6E0A48-B7D2-4D76-9894-0B4A70445EB0}" destId="{2F4F365F-2D2C-4FDD-B6BD-23FA79461909}" srcOrd="2" destOrd="0" presId="urn:microsoft.com/office/officeart/2005/8/layout/orgChart1"/>
    <dgm:cxn modelId="{96B817B9-0F11-4601-9C05-EC2AFC40D102}" type="presParOf" srcId="{3F6E0A48-B7D2-4D76-9894-0B4A70445EB0}" destId="{C36562B0-E6F5-4AC0-9349-3A306FFACFB0}" srcOrd="3" destOrd="0" presId="urn:microsoft.com/office/officeart/2005/8/layout/orgChart1"/>
    <dgm:cxn modelId="{C8FE1BE6-D761-4BCC-A721-6E826F6BE7E1}" type="presParOf" srcId="{C36562B0-E6F5-4AC0-9349-3A306FFACFB0}" destId="{A337C8FB-B92B-4C79-B34A-54D1C8390226}" srcOrd="0" destOrd="0" presId="urn:microsoft.com/office/officeart/2005/8/layout/orgChart1"/>
    <dgm:cxn modelId="{CB9F943D-5CED-4317-8A69-ECA5E44F6DB8}" type="presParOf" srcId="{A337C8FB-B92B-4C79-B34A-54D1C8390226}" destId="{9ADFB99E-059A-4E95-BC02-59AF02A08436}" srcOrd="0" destOrd="0" presId="urn:microsoft.com/office/officeart/2005/8/layout/orgChart1"/>
    <dgm:cxn modelId="{9AFBA85A-A4B1-4541-9A00-080F8F08CCF7}" type="presParOf" srcId="{A337C8FB-B92B-4C79-B34A-54D1C8390226}" destId="{FDA992FD-E38B-41AE-AE70-54D5B46B04A0}" srcOrd="1" destOrd="0" presId="urn:microsoft.com/office/officeart/2005/8/layout/orgChart1"/>
    <dgm:cxn modelId="{50464A2C-AD20-42BB-BB98-42597E7BA1FC}" type="presParOf" srcId="{C36562B0-E6F5-4AC0-9349-3A306FFACFB0}" destId="{C8B99D61-0724-4AD8-934E-38CF6CCC3AB2}" srcOrd="1" destOrd="0" presId="urn:microsoft.com/office/officeart/2005/8/layout/orgChart1"/>
    <dgm:cxn modelId="{DDECB2E6-E135-484D-8E2E-846061A23905}" type="presParOf" srcId="{C36562B0-E6F5-4AC0-9349-3A306FFACFB0}" destId="{B8696707-4A26-4402-965F-FFD75CB06893}" srcOrd="2" destOrd="0" presId="urn:microsoft.com/office/officeart/2005/8/layout/orgChart1"/>
    <dgm:cxn modelId="{19449107-E8CF-44F0-A151-3F6FADF51500}" type="presParOf" srcId="{3F6E0A48-B7D2-4D76-9894-0B4A70445EB0}" destId="{06AA9773-3EC3-462F-993D-C13CB5A19EB0}" srcOrd="4" destOrd="0" presId="urn:microsoft.com/office/officeart/2005/8/layout/orgChart1"/>
    <dgm:cxn modelId="{4E7ED412-9B2D-410A-BC45-23FA22ECD3A8}" type="presParOf" srcId="{3F6E0A48-B7D2-4D76-9894-0B4A70445EB0}" destId="{2A4C7C19-9061-43F6-91BB-2103787D7DC6}" srcOrd="5" destOrd="0" presId="urn:microsoft.com/office/officeart/2005/8/layout/orgChart1"/>
    <dgm:cxn modelId="{605A44E8-9DB8-4E6C-AB32-83B8C652E002}" type="presParOf" srcId="{2A4C7C19-9061-43F6-91BB-2103787D7DC6}" destId="{30709774-C818-47D2-9B78-D209F1AB5B4D}" srcOrd="0" destOrd="0" presId="urn:microsoft.com/office/officeart/2005/8/layout/orgChart1"/>
    <dgm:cxn modelId="{65295A1B-E3BF-465F-8D5C-5A4DA961D9AD}" type="presParOf" srcId="{30709774-C818-47D2-9B78-D209F1AB5B4D}" destId="{1BA9CDBB-0F15-4047-B623-BD1BC683DEAA}" srcOrd="0" destOrd="0" presId="urn:microsoft.com/office/officeart/2005/8/layout/orgChart1"/>
    <dgm:cxn modelId="{3ADE6EC6-158A-45E4-9768-E588DD2B1AAA}" type="presParOf" srcId="{30709774-C818-47D2-9B78-D209F1AB5B4D}" destId="{CCB8413D-3920-4A55-9BD8-157BF130C04D}" srcOrd="1" destOrd="0" presId="urn:microsoft.com/office/officeart/2005/8/layout/orgChart1"/>
    <dgm:cxn modelId="{669EDD8A-7860-41DD-A8CD-5BA13D1D8FD4}" type="presParOf" srcId="{2A4C7C19-9061-43F6-91BB-2103787D7DC6}" destId="{D21873FA-7A56-4357-9B7F-D4B4BAD3875D}" srcOrd="1" destOrd="0" presId="urn:microsoft.com/office/officeart/2005/8/layout/orgChart1"/>
    <dgm:cxn modelId="{2F19E188-6156-4F28-83C1-B9AFA9BDD2F4}" type="presParOf" srcId="{2A4C7C19-9061-43F6-91BB-2103787D7DC6}" destId="{A3DF131E-CCEC-4E9E-B8E4-537C60E9FE45}" srcOrd="2" destOrd="0" presId="urn:microsoft.com/office/officeart/2005/8/layout/orgChart1"/>
    <dgm:cxn modelId="{05EB3E24-C46F-48F8-BCA4-EA4A21670AFA}" type="presParOf" srcId="{3F6E0A48-B7D2-4D76-9894-0B4A70445EB0}" destId="{6234A7B1-F9F9-45BF-B7B1-DE1400F7F8AB}" srcOrd="6" destOrd="0" presId="urn:microsoft.com/office/officeart/2005/8/layout/orgChart1"/>
    <dgm:cxn modelId="{D4CF7358-43AD-4341-9FC5-B9F5C4B2E179}" type="presParOf" srcId="{3F6E0A48-B7D2-4D76-9894-0B4A70445EB0}" destId="{335FAA57-5638-42F3-81D4-F89989709143}" srcOrd="7" destOrd="0" presId="urn:microsoft.com/office/officeart/2005/8/layout/orgChart1"/>
    <dgm:cxn modelId="{CBD25D5C-33F1-48D1-A517-3D08A952E1B8}" type="presParOf" srcId="{335FAA57-5638-42F3-81D4-F89989709143}" destId="{434024E2-7CA4-4BB0-8E53-74415D266587}" srcOrd="0" destOrd="0" presId="urn:microsoft.com/office/officeart/2005/8/layout/orgChart1"/>
    <dgm:cxn modelId="{1C73514A-EA53-4601-B498-E2959BD2AEFA}" type="presParOf" srcId="{434024E2-7CA4-4BB0-8E53-74415D266587}" destId="{2B06E815-AC4A-4B70-A29E-D6E488D8B6B7}" srcOrd="0" destOrd="0" presId="urn:microsoft.com/office/officeart/2005/8/layout/orgChart1"/>
    <dgm:cxn modelId="{A2D761F6-114B-4C1E-AF4A-8215A948932E}" type="presParOf" srcId="{434024E2-7CA4-4BB0-8E53-74415D266587}" destId="{5077B080-2334-42F5-BF2E-1DA11C19B933}" srcOrd="1" destOrd="0" presId="urn:microsoft.com/office/officeart/2005/8/layout/orgChart1"/>
    <dgm:cxn modelId="{38F92181-5A32-4545-8F02-8096645191F7}" type="presParOf" srcId="{335FAA57-5638-42F3-81D4-F89989709143}" destId="{FC069E0A-8F7E-4903-B03F-EA31FE1D40BA}" srcOrd="1" destOrd="0" presId="urn:microsoft.com/office/officeart/2005/8/layout/orgChart1"/>
    <dgm:cxn modelId="{E6675DF7-4E3A-4FB6-92EC-0231B470A800}" type="presParOf" srcId="{335FAA57-5638-42F3-81D4-F89989709143}" destId="{CA66BEAD-7CF1-412B-9425-DEC756B4A243}" srcOrd="2" destOrd="0" presId="urn:microsoft.com/office/officeart/2005/8/layout/orgChart1"/>
    <dgm:cxn modelId="{27C56BD3-EBD4-4ADD-A43B-D42AB30BDEE4}" type="presParOf" srcId="{997839A8-A1AB-4BBE-86B8-90EB96D19CCD}" destId="{39106E27-EB79-43CE-8C29-6E547E148E3A}" srcOrd="2" destOrd="0" presId="urn:microsoft.com/office/officeart/2005/8/layout/orgChart1"/>
    <dgm:cxn modelId="{F3112767-DC25-454A-84EC-1B0F5CBA7B64}" type="presParOf" srcId="{39106E27-EB79-43CE-8C29-6E547E148E3A}" destId="{EF2256C9-10AA-41F5-88C1-7B9BA8CF2A78}" srcOrd="0" destOrd="0" presId="urn:microsoft.com/office/officeart/2005/8/layout/orgChart1"/>
    <dgm:cxn modelId="{67661670-41FB-443E-862D-33EB21AA37F3}" type="presParOf" srcId="{39106E27-EB79-43CE-8C29-6E547E148E3A}" destId="{125A652F-754F-44DE-9F83-C5275B448BC0}" srcOrd="1" destOrd="0" presId="urn:microsoft.com/office/officeart/2005/8/layout/orgChart1"/>
    <dgm:cxn modelId="{C1B76AF8-309C-47C0-8F25-2E49243F0177}" type="presParOf" srcId="{125A652F-754F-44DE-9F83-C5275B448BC0}" destId="{252AB0DE-5E3C-4D38-8ACE-A1F942E6BBC1}" srcOrd="0" destOrd="0" presId="urn:microsoft.com/office/officeart/2005/8/layout/orgChart1"/>
    <dgm:cxn modelId="{FF0333D1-207C-4708-AF3E-9A04400AFBDE}" type="presParOf" srcId="{252AB0DE-5E3C-4D38-8ACE-A1F942E6BBC1}" destId="{EC5DC467-0AAD-464F-A568-B74395F26D8A}" srcOrd="0" destOrd="0" presId="urn:microsoft.com/office/officeart/2005/8/layout/orgChart1"/>
    <dgm:cxn modelId="{CE3629CE-205B-4662-9D75-B88581D47F14}" type="presParOf" srcId="{252AB0DE-5E3C-4D38-8ACE-A1F942E6BBC1}" destId="{A334BC98-4568-4984-ADB0-C4CB78A8D580}" srcOrd="1" destOrd="0" presId="urn:microsoft.com/office/officeart/2005/8/layout/orgChart1"/>
    <dgm:cxn modelId="{529C8948-55F6-41FB-B2A6-AD35D8AF374E}" type="presParOf" srcId="{125A652F-754F-44DE-9F83-C5275B448BC0}" destId="{5C7D50AC-E6AD-4665-93C1-FBC0AC407406}" srcOrd="1" destOrd="0" presId="urn:microsoft.com/office/officeart/2005/8/layout/orgChart1"/>
    <dgm:cxn modelId="{50B62ED3-2C50-46DE-95D2-C246C5F8BC58}" type="presParOf" srcId="{125A652F-754F-44DE-9F83-C5275B448BC0}" destId="{27FEECAF-D4F9-425B-85A2-772F28A9C76E}" srcOrd="2" destOrd="0" presId="urn:microsoft.com/office/officeart/2005/8/layout/orgChart1"/>
    <dgm:cxn modelId="{1BF4E1D2-956A-42AF-B7EC-C517374DFFA4}" type="presParOf" srcId="{39106E27-EB79-43CE-8C29-6E547E148E3A}" destId="{AACFB40E-CDB9-4002-8935-26762B3ED3D4}" srcOrd="2" destOrd="0" presId="urn:microsoft.com/office/officeart/2005/8/layout/orgChart1"/>
    <dgm:cxn modelId="{81F805D9-78C8-4FD3-A778-F470A2D6DE19}" type="presParOf" srcId="{39106E27-EB79-43CE-8C29-6E547E148E3A}" destId="{18B90DB8-4C14-4D8E-8716-C7B08713DBD6}" srcOrd="3" destOrd="0" presId="urn:microsoft.com/office/officeart/2005/8/layout/orgChart1"/>
    <dgm:cxn modelId="{B485F6E8-B757-4C30-A3FC-7474DCF49A29}" type="presParOf" srcId="{18B90DB8-4C14-4D8E-8716-C7B08713DBD6}" destId="{5FE3416D-925C-4E8C-BC4A-18D14181EBEB}" srcOrd="0" destOrd="0" presId="urn:microsoft.com/office/officeart/2005/8/layout/orgChart1"/>
    <dgm:cxn modelId="{89A5D94B-52B8-4A99-A910-A5B640FE0630}" type="presParOf" srcId="{5FE3416D-925C-4E8C-BC4A-18D14181EBEB}" destId="{BBE4A624-874C-4819-BDF1-A79C0E6C1F2F}" srcOrd="0" destOrd="0" presId="urn:microsoft.com/office/officeart/2005/8/layout/orgChart1"/>
    <dgm:cxn modelId="{EB8ACB3B-29AA-4FC3-B733-7365F6D9B0F3}" type="presParOf" srcId="{5FE3416D-925C-4E8C-BC4A-18D14181EBEB}" destId="{39014794-15B4-462A-B1A0-1974CA8ECF9E}" srcOrd="1" destOrd="0" presId="urn:microsoft.com/office/officeart/2005/8/layout/orgChart1"/>
    <dgm:cxn modelId="{90935DE5-2CFB-4F50-897F-0618D1A27213}" type="presParOf" srcId="{18B90DB8-4C14-4D8E-8716-C7B08713DBD6}" destId="{C22F7AE3-19B0-4EDB-872F-3DD9427D5BBF}" srcOrd="1" destOrd="0" presId="urn:microsoft.com/office/officeart/2005/8/layout/orgChart1"/>
    <dgm:cxn modelId="{2EA26EE8-43CC-4B4D-8F2B-074471CBD5DA}" type="presParOf" srcId="{18B90DB8-4C14-4D8E-8716-C7B08713DBD6}" destId="{7E55CF8E-2130-41D1-B7D6-CDE7C7671FD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6CDBFE4-71F7-4E40-9075-DA7F2201C3D3}"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n-GB"/>
        </a:p>
      </dgm:t>
    </dgm:pt>
    <dgm:pt modelId="{0CE38F33-CAE0-440F-9D70-4CE5785E3B81}">
      <dgm:prSet phldrT="[Text]"/>
      <dgm:spPr/>
      <dgm:t>
        <a:bodyPr/>
        <a:lstStyle/>
        <a:p>
          <a:r>
            <a:rPr lang="en-US" b="1" dirty="0">
              <a:solidFill>
                <a:schemeClr val="tx1"/>
              </a:solidFill>
            </a:rPr>
            <a:t>Goals (6)</a:t>
          </a:r>
        </a:p>
      </dgm:t>
    </dgm:pt>
    <dgm:pt modelId="{88FED1C4-78B5-4194-9F28-98FF8420623D}" type="parTrans" cxnId="{36CFC574-B6B7-4CF0-820A-01C9226D581B}">
      <dgm:prSet/>
      <dgm:spPr/>
      <dgm:t>
        <a:bodyPr/>
        <a:lstStyle/>
        <a:p>
          <a:endParaRPr lang="en-GB"/>
        </a:p>
      </dgm:t>
    </dgm:pt>
    <dgm:pt modelId="{96659293-4299-4343-8BD2-37B7911212D3}" type="sibTrans" cxnId="{36CFC574-B6B7-4CF0-820A-01C9226D581B}">
      <dgm:prSet/>
      <dgm:spPr/>
      <dgm:t>
        <a:bodyPr/>
        <a:lstStyle/>
        <a:p>
          <a:endParaRPr lang="en-GB"/>
        </a:p>
      </dgm:t>
    </dgm:pt>
    <dgm:pt modelId="{DC811B4E-A85B-4584-8D09-202BDD4BD566}">
      <dgm:prSet/>
      <dgm:spPr/>
      <dgm:t>
        <a:bodyPr/>
        <a:lstStyle/>
        <a:p>
          <a:r>
            <a:rPr lang="en-US" b="1" dirty="0">
              <a:solidFill>
                <a:schemeClr val="tx1"/>
              </a:solidFill>
            </a:rPr>
            <a:t>Interventions (30)</a:t>
          </a:r>
        </a:p>
      </dgm:t>
    </dgm:pt>
    <dgm:pt modelId="{1BACFAC5-3253-484F-8ECA-54B357802CFB}" type="parTrans" cxnId="{C75A0422-66B3-4016-AD00-D3573858C682}">
      <dgm:prSet/>
      <dgm:spPr/>
      <dgm:t>
        <a:bodyPr/>
        <a:lstStyle/>
        <a:p>
          <a:endParaRPr lang="en-GB"/>
        </a:p>
      </dgm:t>
    </dgm:pt>
    <dgm:pt modelId="{BC1E0022-6611-4FA9-909E-7B65B90E110E}" type="sibTrans" cxnId="{C75A0422-66B3-4016-AD00-D3573858C682}">
      <dgm:prSet/>
      <dgm:spPr/>
      <dgm:t>
        <a:bodyPr/>
        <a:lstStyle/>
        <a:p>
          <a:endParaRPr lang="en-GB"/>
        </a:p>
      </dgm:t>
    </dgm:pt>
    <dgm:pt modelId="{E23DF35D-B237-4BDC-8619-7AE6E2D3DFB5}">
      <dgm:prSet phldrT="[Text]"/>
      <dgm:spPr/>
      <dgm:t>
        <a:bodyPr/>
        <a:lstStyle/>
        <a:p>
          <a:r>
            <a:rPr lang="en-US" b="1" dirty="0">
              <a:solidFill>
                <a:schemeClr val="tx1"/>
              </a:solidFill>
            </a:rPr>
            <a:t>Objectives (27)</a:t>
          </a:r>
        </a:p>
      </dgm:t>
    </dgm:pt>
    <dgm:pt modelId="{E1F7C44B-F32D-4E1F-8ABD-57F4E4415FD1}" type="parTrans" cxnId="{8E4E7DDB-B92C-4668-BC1F-F7D48187D35F}">
      <dgm:prSet/>
      <dgm:spPr/>
      <dgm:t>
        <a:bodyPr/>
        <a:lstStyle/>
        <a:p>
          <a:endParaRPr lang="en-GB"/>
        </a:p>
      </dgm:t>
    </dgm:pt>
    <dgm:pt modelId="{EB43F808-E7D7-4677-8EF5-2E9C11084944}" type="sibTrans" cxnId="{8E4E7DDB-B92C-4668-BC1F-F7D48187D35F}">
      <dgm:prSet/>
      <dgm:spPr/>
      <dgm:t>
        <a:bodyPr/>
        <a:lstStyle/>
        <a:p>
          <a:endParaRPr lang="en-GB"/>
        </a:p>
      </dgm:t>
    </dgm:pt>
    <dgm:pt modelId="{E194B270-6351-4B8E-AA05-947EF0E69570}">
      <dgm:prSet phldrT="[Text]"/>
      <dgm:spPr/>
      <dgm:t>
        <a:bodyPr/>
        <a:lstStyle/>
        <a:p>
          <a:r>
            <a:rPr lang="en-US" b="1" dirty="0">
              <a:solidFill>
                <a:schemeClr val="tx1"/>
              </a:solidFill>
            </a:rPr>
            <a:t>KPIs (50)</a:t>
          </a:r>
        </a:p>
      </dgm:t>
    </dgm:pt>
    <dgm:pt modelId="{7E0C1C34-FA92-40D0-A77A-D248F16FD957}" type="parTrans" cxnId="{DB887820-D8DE-4A25-AE6C-32A69A3A99E0}">
      <dgm:prSet/>
      <dgm:spPr/>
      <dgm:t>
        <a:bodyPr/>
        <a:lstStyle/>
        <a:p>
          <a:endParaRPr lang="en-GB"/>
        </a:p>
      </dgm:t>
    </dgm:pt>
    <dgm:pt modelId="{8B4993CF-7C06-4EDE-A112-279BDEC3A2BE}" type="sibTrans" cxnId="{DB887820-D8DE-4A25-AE6C-32A69A3A99E0}">
      <dgm:prSet/>
      <dgm:spPr/>
      <dgm:t>
        <a:bodyPr/>
        <a:lstStyle/>
        <a:p>
          <a:endParaRPr lang="en-GB"/>
        </a:p>
      </dgm:t>
    </dgm:pt>
    <dgm:pt modelId="{DB4D026F-2145-4829-BAD5-673CB6CFD1CC}" type="pres">
      <dgm:prSet presAssocID="{06CDBFE4-71F7-4E40-9075-DA7F2201C3D3}" presName="Name0" presStyleCnt="0">
        <dgm:presLayoutVars>
          <dgm:chMax val="7"/>
          <dgm:chPref val="7"/>
          <dgm:dir/>
          <dgm:animLvl val="lvl"/>
        </dgm:presLayoutVars>
      </dgm:prSet>
      <dgm:spPr/>
    </dgm:pt>
    <dgm:pt modelId="{FE2EE2BE-F54A-4F68-86C1-8E53E6F2EE2B}" type="pres">
      <dgm:prSet presAssocID="{0CE38F33-CAE0-440F-9D70-4CE5785E3B81}" presName="Accent1" presStyleCnt="0"/>
      <dgm:spPr/>
    </dgm:pt>
    <dgm:pt modelId="{177B1C2F-3CBB-4404-8716-58A1CB9859F7}" type="pres">
      <dgm:prSet presAssocID="{0CE38F33-CAE0-440F-9D70-4CE5785E3B81}" presName="Accent" presStyleLbl="node1" presStyleIdx="0" presStyleCnt="4"/>
      <dgm:spPr/>
    </dgm:pt>
    <dgm:pt modelId="{3FF84D70-C143-4622-9A71-36434CF3679F}" type="pres">
      <dgm:prSet presAssocID="{0CE38F33-CAE0-440F-9D70-4CE5785E3B81}" presName="Parent1" presStyleLbl="revTx" presStyleIdx="0" presStyleCnt="4">
        <dgm:presLayoutVars>
          <dgm:chMax val="1"/>
          <dgm:chPref val="1"/>
          <dgm:bulletEnabled val="1"/>
        </dgm:presLayoutVars>
      </dgm:prSet>
      <dgm:spPr/>
    </dgm:pt>
    <dgm:pt modelId="{BD617F07-68D1-4F86-A8B6-63A946B479B8}" type="pres">
      <dgm:prSet presAssocID="{E23DF35D-B237-4BDC-8619-7AE6E2D3DFB5}" presName="Accent2" presStyleCnt="0"/>
      <dgm:spPr/>
    </dgm:pt>
    <dgm:pt modelId="{15BDE969-32D2-4B46-913C-543BA40608AA}" type="pres">
      <dgm:prSet presAssocID="{E23DF35D-B237-4BDC-8619-7AE6E2D3DFB5}" presName="Accent" presStyleLbl="node1" presStyleIdx="1" presStyleCnt="4"/>
      <dgm:spPr/>
    </dgm:pt>
    <dgm:pt modelId="{ECC52E17-5123-4A54-8A6D-6EA3021377D5}" type="pres">
      <dgm:prSet presAssocID="{E23DF35D-B237-4BDC-8619-7AE6E2D3DFB5}" presName="Parent2" presStyleLbl="revTx" presStyleIdx="1" presStyleCnt="4">
        <dgm:presLayoutVars>
          <dgm:chMax val="1"/>
          <dgm:chPref val="1"/>
          <dgm:bulletEnabled val="1"/>
        </dgm:presLayoutVars>
      </dgm:prSet>
      <dgm:spPr/>
    </dgm:pt>
    <dgm:pt modelId="{78428C45-6395-41E0-B835-3DE1F6D617EE}" type="pres">
      <dgm:prSet presAssocID="{DC811B4E-A85B-4584-8D09-202BDD4BD566}" presName="Accent3" presStyleCnt="0"/>
      <dgm:spPr/>
    </dgm:pt>
    <dgm:pt modelId="{773AEA4B-CA03-4891-B337-83A0A6AD1CF8}" type="pres">
      <dgm:prSet presAssocID="{DC811B4E-A85B-4584-8D09-202BDD4BD566}" presName="Accent" presStyleLbl="node1" presStyleIdx="2" presStyleCnt="4"/>
      <dgm:spPr/>
    </dgm:pt>
    <dgm:pt modelId="{BC34C154-B81C-4624-8B47-3C5983D6133E}" type="pres">
      <dgm:prSet presAssocID="{DC811B4E-A85B-4584-8D09-202BDD4BD566}" presName="Parent3" presStyleLbl="revTx" presStyleIdx="2" presStyleCnt="4">
        <dgm:presLayoutVars>
          <dgm:chMax val="1"/>
          <dgm:chPref val="1"/>
          <dgm:bulletEnabled val="1"/>
        </dgm:presLayoutVars>
      </dgm:prSet>
      <dgm:spPr/>
    </dgm:pt>
    <dgm:pt modelId="{8F1220C9-9F6A-42E9-9AB0-DFF19A081A0A}" type="pres">
      <dgm:prSet presAssocID="{E194B270-6351-4B8E-AA05-947EF0E69570}" presName="Accent4" presStyleCnt="0"/>
      <dgm:spPr/>
    </dgm:pt>
    <dgm:pt modelId="{C2CC7F4E-27F1-4F11-A30E-BACF5B1E72C9}" type="pres">
      <dgm:prSet presAssocID="{E194B270-6351-4B8E-AA05-947EF0E69570}" presName="Accent" presStyleLbl="node1" presStyleIdx="3" presStyleCnt="4"/>
      <dgm:spPr/>
    </dgm:pt>
    <dgm:pt modelId="{F38E0D02-5B90-4C65-A1EF-4C2221AE6976}" type="pres">
      <dgm:prSet presAssocID="{E194B270-6351-4B8E-AA05-947EF0E69570}" presName="Parent4" presStyleLbl="revTx" presStyleIdx="3" presStyleCnt="4">
        <dgm:presLayoutVars>
          <dgm:chMax val="1"/>
          <dgm:chPref val="1"/>
          <dgm:bulletEnabled val="1"/>
        </dgm:presLayoutVars>
      </dgm:prSet>
      <dgm:spPr/>
    </dgm:pt>
  </dgm:ptLst>
  <dgm:cxnLst>
    <dgm:cxn modelId="{DB887820-D8DE-4A25-AE6C-32A69A3A99E0}" srcId="{06CDBFE4-71F7-4E40-9075-DA7F2201C3D3}" destId="{E194B270-6351-4B8E-AA05-947EF0E69570}" srcOrd="3" destOrd="0" parTransId="{7E0C1C34-FA92-40D0-A77A-D248F16FD957}" sibTransId="{8B4993CF-7C06-4EDE-A112-279BDEC3A2BE}"/>
    <dgm:cxn modelId="{C75A0422-66B3-4016-AD00-D3573858C682}" srcId="{06CDBFE4-71F7-4E40-9075-DA7F2201C3D3}" destId="{DC811B4E-A85B-4584-8D09-202BDD4BD566}" srcOrd="2" destOrd="0" parTransId="{1BACFAC5-3253-484F-8ECA-54B357802CFB}" sibTransId="{BC1E0022-6611-4FA9-909E-7B65B90E110E}"/>
    <dgm:cxn modelId="{36CFC574-B6B7-4CF0-820A-01C9226D581B}" srcId="{06CDBFE4-71F7-4E40-9075-DA7F2201C3D3}" destId="{0CE38F33-CAE0-440F-9D70-4CE5785E3B81}" srcOrd="0" destOrd="0" parTransId="{88FED1C4-78B5-4194-9F28-98FF8420623D}" sibTransId="{96659293-4299-4343-8BD2-37B7911212D3}"/>
    <dgm:cxn modelId="{CE031586-5110-44E9-967F-9D30CB6775F5}" type="presOf" srcId="{E194B270-6351-4B8E-AA05-947EF0E69570}" destId="{F38E0D02-5B90-4C65-A1EF-4C2221AE6976}" srcOrd="0" destOrd="0" presId="urn:microsoft.com/office/officeart/2009/layout/CircleArrowProcess"/>
    <dgm:cxn modelId="{CC8B3E91-D82B-4AE3-B88A-42A8526BBA80}" type="presOf" srcId="{E23DF35D-B237-4BDC-8619-7AE6E2D3DFB5}" destId="{ECC52E17-5123-4A54-8A6D-6EA3021377D5}" srcOrd="0" destOrd="0" presId="urn:microsoft.com/office/officeart/2009/layout/CircleArrowProcess"/>
    <dgm:cxn modelId="{D05DB3B7-4606-4BDE-B310-51804D5A3964}" type="presOf" srcId="{0CE38F33-CAE0-440F-9D70-4CE5785E3B81}" destId="{3FF84D70-C143-4622-9A71-36434CF3679F}" srcOrd="0" destOrd="0" presId="urn:microsoft.com/office/officeart/2009/layout/CircleArrowProcess"/>
    <dgm:cxn modelId="{36BBB3D7-E489-4AD1-83F0-55B4B1ABE8A8}" type="presOf" srcId="{06CDBFE4-71F7-4E40-9075-DA7F2201C3D3}" destId="{DB4D026F-2145-4829-BAD5-673CB6CFD1CC}" srcOrd="0" destOrd="0" presId="urn:microsoft.com/office/officeart/2009/layout/CircleArrowProcess"/>
    <dgm:cxn modelId="{8E4E7DDB-B92C-4668-BC1F-F7D48187D35F}" srcId="{06CDBFE4-71F7-4E40-9075-DA7F2201C3D3}" destId="{E23DF35D-B237-4BDC-8619-7AE6E2D3DFB5}" srcOrd="1" destOrd="0" parTransId="{E1F7C44B-F32D-4E1F-8ABD-57F4E4415FD1}" sibTransId="{EB43F808-E7D7-4677-8EF5-2E9C11084944}"/>
    <dgm:cxn modelId="{F08DC6DC-1ACD-4549-8E08-2328A84C14D2}" type="presOf" srcId="{DC811B4E-A85B-4584-8D09-202BDD4BD566}" destId="{BC34C154-B81C-4624-8B47-3C5983D6133E}" srcOrd="0" destOrd="0" presId="urn:microsoft.com/office/officeart/2009/layout/CircleArrowProcess"/>
    <dgm:cxn modelId="{6F4183FA-BB8E-4CCE-B585-A46E69D051E6}" type="presParOf" srcId="{DB4D026F-2145-4829-BAD5-673CB6CFD1CC}" destId="{FE2EE2BE-F54A-4F68-86C1-8E53E6F2EE2B}" srcOrd="0" destOrd="0" presId="urn:microsoft.com/office/officeart/2009/layout/CircleArrowProcess"/>
    <dgm:cxn modelId="{FEDE2C09-5736-42C2-A5DE-2E93ED59A353}" type="presParOf" srcId="{FE2EE2BE-F54A-4F68-86C1-8E53E6F2EE2B}" destId="{177B1C2F-3CBB-4404-8716-58A1CB9859F7}" srcOrd="0" destOrd="0" presId="urn:microsoft.com/office/officeart/2009/layout/CircleArrowProcess"/>
    <dgm:cxn modelId="{F54A8A5F-05C0-408A-AC2C-B33DDF1C6B23}" type="presParOf" srcId="{DB4D026F-2145-4829-BAD5-673CB6CFD1CC}" destId="{3FF84D70-C143-4622-9A71-36434CF3679F}" srcOrd="1" destOrd="0" presId="urn:microsoft.com/office/officeart/2009/layout/CircleArrowProcess"/>
    <dgm:cxn modelId="{AD17A292-C7D0-4DEA-BF89-29B5FC091FC3}" type="presParOf" srcId="{DB4D026F-2145-4829-BAD5-673CB6CFD1CC}" destId="{BD617F07-68D1-4F86-A8B6-63A946B479B8}" srcOrd="2" destOrd="0" presId="urn:microsoft.com/office/officeart/2009/layout/CircleArrowProcess"/>
    <dgm:cxn modelId="{F4D2506F-37BC-4728-BF88-E57AE3EAEBD5}" type="presParOf" srcId="{BD617F07-68D1-4F86-A8B6-63A946B479B8}" destId="{15BDE969-32D2-4B46-913C-543BA40608AA}" srcOrd="0" destOrd="0" presId="urn:microsoft.com/office/officeart/2009/layout/CircleArrowProcess"/>
    <dgm:cxn modelId="{34B35FBB-2B40-4721-91CF-0B356D85083E}" type="presParOf" srcId="{DB4D026F-2145-4829-BAD5-673CB6CFD1CC}" destId="{ECC52E17-5123-4A54-8A6D-6EA3021377D5}" srcOrd="3" destOrd="0" presId="urn:microsoft.com/office/officeart/2009/layout/CircleArrowProcess"/>
    <dgm:cxn modelId="{627A2E2C-B0D0-4A65-8779-6D8AEB2D0BAF}" type="presParOf" srcId="{DB4D026F-2145-4829-BAD5-673CB6CFD1CC}" destId="{78428C45-6395-41E0-B835-3DE1F6D617EE}" srcOrd="4" destOrd="0" presId="urn:microsoft.com/office/officeart/2009/layout/CircleArrowProcess"/>
    <dgm:cxn modelId="{6D30B86A-18EC-4B8B-A91C-92334B067CD8}" type="presParOf" srcId="{78428C45-6395-41E0-B835-3DE1F6D617EE}" destId="{773AEA4B-CA03-4891-B337-83A0A6AD1CF8}" srcOrd="0" destOrd="0" presId="urn:microsoft.com/office/officeart/2009/layout/CircleArrowProcess"/>
    <dgm:cxn modelId="{B60D2287-798B-4376-8CB0-32AB06DF8F9E}" type="presParOf" srcId="{DB4D026F-2145-4829-BAD5-673CB6CFD1CC}" destId="{BC34C154-B81C-4624-8B47-3C5983D6133E}" srcOrd="5" destOrd="0" presId="urn:microsoft.com/office/officeart/2009/layout/CircleArrowProcess"/>
    <dgm:cxn modelId="{71617ECB-8099-4461-BB83-22A229D40947}" type="presParOf" srcId="{DB4D026F-2145-4829-BAD5-673CB6CFD1CC}" destId="{8F1220C9-9F6A-42E9-9AB0-DFF19A081A0A}" srcOrd="6" destOrd="0" presId="urn:microsoft.com/office/officeart/2009/layout/CircleArrowProcess"/>
    <dgm:cxn modelId="{B40774F0-E01E-4974-97DE-60E6448A05A3}" type="presParOf" srcId="{8F1220C9-9F6A-42E9-9AB0-DFF19A081A0A}" destId="{C2CC7F4E-27F1-4F11-A30E-BACF5B1E72C9}" srcOrd="0" destOrd="0" presId="urn:microsoft.com/office/officeart/2009/layout/CircleArrowProcess"/>
    <dgm:cxn modelId="{3195B345-DB59-4802-A152-E062BCA6F4B7}" type="presParOf" srcId="{DB4D026F-2145-4829-BAD5-673CB6CFD1CC}" destId="{F38E0D02-5B90-4C65-A1EF-4C2221AE6976}" srcOrd="7"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CDBFE4-71F7-4E40-9075-DA7F2201C3D3}"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n-GB"/>
        </a:p>
      </dgm:t>
    </dgm:pt>
    <dgm:pt modelId="{0CE38F33-CAE0-440F-9D70-4CE5785E3B81}">
      <dgm:prSet phldrT="[Text]"/>
      <dgm:spPr/>
      <dgm:t>
        <a:bodyPr/>
        <a:lstStyle/>
        <a:p>
          <a:r>
            <a:rPr lang="en-US" b="1" dirty="0">
              <a:solidFill>
                <a:schemeClr val="bg1"/>
              </a:solidFill>
            </a:rPr>
            <a:t>Goals</a:t>
          </a:r>
        </a:p>
      </dgm:t>
    </dgm:pt>
    <dgm:pt modelId="{88FED1C4-78B5-4194-9F28-98FF8420623D}" type="parTrans" cxnId="{36CFC574-B6B7-4CF0-820A-01C9226D581B}">
      <dgm:prSet/>
      <dgm:spPr/>
      <dgm:t>
        <a:bodyPr/>
        <a:lstStyle/>
        <a:p>
          <a:endParaRPr lang="en-GB"/>
        </a:p>
      </dgm:t>
    </dgm:pt>
    <dgm:pt modelId="{96659293-4299-4343-8BD2-37B7911212D3}" type="sibTrans" cxnId="{36CFC574-B6B7-4CF0-820A-01C9226D581B}">
      <dgm:prSet/>
      <dgm:spPr/>
      <dgm:t>
        <a:bodyPr/>
        <a:lstStyle/>
        <a:p>
          <a:endParaRPr lang="en-GB"/>
        </a:p>
      </dgm:t>
    </dgm:pt>
    <dgm:pt modelId="{DC811B4E-A85B-4584-8D09-202BDD4BD566}">
      <dgm:prSet/>
      <dgm:spPr/>
      <dgm:t>
        <a:bodyPr/>
        <a:lstStyle/>
        <a:p>
          <a:r>
            <a:rPr lang="en-US" b="1" dirty="0">
              <a:solidFill>
                <a:schemeClr val="bg1"/>
              </a:solidFill>
            </a:rPr>
            <a:t>Interventions</a:t>
          </a:r>
        </a:p>
      </dgm:t>
    </dgm:pt>
    <dgm:pt modelId="{1BACFAC5-3253-484F-8ECA-54B357802CFB}" type="parTrans" cxnId="{C75A0422-66B3-4016-AD00-D3573858C682}">
      <dgm:prSet/>
      <dgm:spPr/>
      <dgm:t>
        <a:bodyPr/>
        <a:lstStyle/>
        <a:p>
          <a:endParaRPr lang="en-GB"/>
        </a:p>
      </dgm:t>
    </dgm:pt>
    <dgm:pt modelId="{BC1E0022-6611-4FA9-909E-7B65B90E110E}" type="sibTrans" cxnId="{C75A0422-66B3-4016-AD00-D3573858C682}">
      <dgm:prSet/>
      <dgm:spPr/>
      <dgm:t>
        <a:bodyPr/>
        <a:lstStyle/>
        <a:p>
          <a:endParaRPr lang="en-GB"/>
        </a:p>
      </dgm:t>
    </dgm:pt>
    <dgm:pt modelId="{CF582EEC-C2C7-4A97-ACEB-9893FBFEA3A7}">
      <dgm:prSet/>
      <dgm:spPr/>
      <dgm:t>
        <a:bodyPr/>
        <a:lstStyle/>
        <a:p>
          <a:r>
            <a:rPr lang="en-US" b="1" dirty="0">
              <a:solidFill>
                <a:srgbClr val="FFFF00"/>
              </a:solidFill>
            </a:rPr>
            <a:t>Implantation Plan</a:t>
          </a:r>
          <a:endParaRPr lang="en-GB" b="1" dirty="0">
            <a:solidFill>
              <a:srgbClr val="FFFF00"/>
            </a:solidFill>
          </a:endParaRPr>
        </a:p>
      </dgm:t>
    </dgm:pt>
    <dgm:pt modelId="{DBACE4E1-B4ED-4D66-9A19-D0FA6499F540}" type="parTrans" cxnId="{3F81F8A1-9B94-4D7C-AAFD-22D702C8FF8E}">
      <dgm:prSet/>
      <dgm:spPr/>
      <dgm:t>
        <a:bodyPr/>
        <a:lstStyle/>
        <a:p>
          <a:endParaRPr lang="en-GB"/>
        </a:p>
      </dgm:t>
    </dgm:pt>
    <dgm:pt modelId="{AD7BCECB-7BEA-41D8-81F4-602A8F3B4B4F}" type="sibTrans" cxnId="{3F81F8A1-9B94-4D7C-AAFD-22D702C8FF8E}">
      <dgm:prSet/>
      <dgm:spPr/>
      <dgm:t>
        <a:bodyPr/>
        <a:lstStyle/>
        <a:p>
          <a:endParaRPr lang="en-GB"/>
        </a:p>
      </dgm:t>
    </dgm:pt>
    <dgm:pt modelId="{E23DF35D-B237-4BDC-8619-7AE6E2D3DFB5}">
      <dgm:prSet phldrT="[Text]"/>
      <dgm:spPr/>
      <dgm:t>
        <a:bodyPr/>
        <a:lstStyle/>
        <a:p>
          <a:r>
            <a:rPr lang="en-US" b="1" dirty="0">
              <a:solidFill>
                <a:schemeClr val="bg1"/>
              </a:solidFill>
            </a:rPr>
            <a:t>Objectives</a:t>
          </a:r>
        </a:p>
      </dgm:t>
    </dgm:pt>
    <dgm:pt modelId="{E1F7C44B-F32D-4E1F-8ABD-57F4E4415FD1}" type="parTrans" cxnId="{8E4E7DDB-B92C-4668-BC1F-F7D48187D35F}">
      <dgm:prSet/>
      <dgm:spPr/>
      <dgm:t>
        <a:bodyPr/>
        <a:lstStyle/>
        <a:p>
          <a:endParaRPr lang="en-GB"/>
        </a:p>
      </dgm:t>
    </dgm:pt>
    <dgm:pt modelId="{EB43F808-E7D7-4677-8EF5-2E9C11084944}" type="sibTrans" cxnId="{8E4E7DDB-B92C-4668-BC1F-F7D48187D35F}">
      <dgm:prSet/>
      <dgm:spPr/>
      <dgm:t>
        <a:bodyPr/>
        <a:lstStyle/>
        <a:p>
          <a:endParaRPr lang="en-GB"/>
        </a:p>
      </dgm:t>
    </dgm:pt>
    <dgm:pt modelId="{DB4D026F-2145-4829-BAD5-673CB6CFD1CC}" type="pres">
      <dgm:prSet presAssocID="{06CDBFE4-71F7-4E40-9075-DA7F2201C3D3}" presName="Name0" presStyleCnt="0">
        <dgm:presLayoutVars>
          <dgm:chMax val="7"/>
          <dgm:chPref val="7"/>
          <dgm:dir/>
          <dgm:animLvl val="lvl"/>
        </dgm:presLayoutVars>
      </dgm:prSet>
      <dgm:spPr/>
    </dgm:pt>
    <dgm:pt modelId="{FE2EE2BE-F54A-4F68-86C1-8E53E6F2EE2B}" type="pres">
      <dgm:prSet presAssocID="{0CE38F33-CAE0-440F-9D70-4CE5785E3B81}" presName="Accent1" presStyleCnt="0"/>
      <dgm:spPr/>
    </dgm:pt>
    <dgm:pt modelId="{177B1C2F-3CBB-4404-8716-58A1CB9859F7}" type="pres">
      <dgm:prSet presAssocID="{0CE38F33-CAE0-440F-9D70-4CE5785E3B81}" presName="Accent" presStyleLbl="node1" presStyleIdx="0" presStyleCnt="4"/>
      <dgm:spPr/>
    </dgm:pt>
    <dgm:pt modelId="{3FF84D70-C143-4622-9A71-36434CF3679F}" type="pres">
      <dgm:prSet presAssocID="{0CE38F33-CAE0-440F-9D70-4CE5785E3B81}" presName="Parent1" presStyleLbl="revTx" presStyleIdx="0" presStyleCnt="4">
        <dgm:presLayoutVars>
          <dgm:chMax val="1"/>
          <dgm:chPref val="1"/>
          <dgm:bulletEnabled val="1"/>
        </dgm:presLayoutVars>
      </dgm:prSet>
      <dgm:spPr/>
    </dgm:pt>
    <dgm:pt modelId="{BD617F07-68D1-4F86-A8B6-63A946B479B8}" type="pres">
      <dgm:prSet presAssocID="{E23DF35D-B237-4BDC-8619-7AE6E2D3DFB5}" presName="Accent2" presStyleCnt="0"/>
      <dgm:spPr/>
    </dgm:pt>
    <dgm:pt modelId="{15BDE969-32D2-4B46-913C-543BA40608AA}" type="pres">
      <dgm:prSet presAssocID="{E23DF35D-B237-4BDC-8619-7AE6E2D3DFB5}" presName="Accent" presStyleLbl="node1" presStyleIdx="1" presStyleCnt="4"/>
      <dgm:spPr/>
    </dgm:pt>
    <dgm:pt modelId="{ECC52E17-5123-4A54-8A6D-6EA3021377D5}" type="pres">
      <dgm:prSet presAssocID="{E23DF35D-B237-4BDC-8619-7AE6E2D3DFB5}" presName="Parent2" presStyleLbl="revTx" presStyleIdx="1" presStyleCnt="4">
        <dgm:presLayoutVars>
          <dgm:chMax val="1"/>
          <dgm:chPref val="1"/>
          <dgm:bulletEnabled val="1"/>
        </dgm:presLayoutVars>
      </dgm:prSet>
      <dgm:spPr/>
    </dgm:pt>
    <dgm:pt modelId="{D7A4240F-1EDA-460E-857A-1C2F9616CC62}" type="pres">
      <dgm:prSet presAssocID="{DC811B4E-A85B-4584-8D09-202BDD4BD566}" presName="Accent3" presStyleCnt="0"/>
      <dgm:spPr/>
    </dgm:pt>
    <dgm:pt modelId="{773AEA4B-CA03-4891-B337-83A0A6AD1CF8}" type="pres">
      <dgm:prSet presAssocID="{DC811B4E-A85B-4584-8D09-202BDD4BD566}" presName="Accent" presStyleLbl="node1" presStyleIdx="2" presStyleCnt="4"/>
      <dgm:spPr/>
    </dgm:pt>
    <dgm:pt modelId="{AAFD8CC3-A09A-4E99-9B31-E2A3F4E49028}" type="pres">
      <dgm:prSet presAssocID="{DC811B4E-A85B-4584-8D09-202BDD4BD566}" presName="Parent3" presStyleLbl="revTx" presStyleIdx="2" presStyleCnt="4">
        <dgm:presLayoutVars>
          <dgm:chMax val="1"/>
          <dgm:chPref val="1"/>
          <dgm:bulletEnabled val="1"/>
        </dgm:presLayoutVars>
      </dgm:prSet>
      <dgm:spPr/>
    </dgm:pt>
    <dgm:pt modelId="{0FD19A73-529E-4FF6-A4A9-8A09EF2E9276}" type="pres">
      <dgm:prSet presAssocID="{CF582EEC-C2C7-4A97-ACEB-9893FBFEA3A7}" presName="Accent4" presStyleCnt="0"/>
      <dgm:spPr/>
    </dgm:pt>
    <dgm:pt modelId="{5C7AD1DF-9188-4CE8-9CA1-D5092658F25E}" type="pres">
      <dgm:prSet presAssocID="{CF582EEC-C2C7-4A97-ACEB-9893FBFEA3A7}" presName="Accent" presStyleLbl="node1" presStyleIdx="3" presStyleCnt="4"/>
      <dgm:spPr>
        <a:solidFill>
          <a:schemeClr val="accent5">
            <a:hueOff val="-9933876"/>
            <a:satOff val="39811"/>
            <a:lumOff val="8628"/>
            <a:alpha val="55000"/>
          </a:schemeClr>
        </a:solidFill>
        <a:ln>
          <a:solidFill>
            <a:srgbClr val="FFFFCC"/>
          </a:solidFill>
          <a:prstDash val="dash"/>
        </a:ln>
      </dgm:spPr>
    </dgm:pt>
    <dgm:pt modelId="{098A0F27-71EF-422A-A720-479AC7038B44}" type="pres">
      <dgm:prSet presAssocID="{CF582EEC-C2C7-4A97-ACEB-9893FBFEA3A7}" presName="Parent4" presStyleLbl="revTx" presStyleIdx="3" presStyleCnt="4">
        <dgm:presLayoutVars>
          <dgm:chMax val="1"/>
          <dgm:chPref val="1"/>
          <dgm:bulletEnabled val="1"/>
        </dgm:presLayoutVars>
      </dgm:prSet>
      <dgm:spPr/>
    </dgm:pt>
  </dgm:ptLst>
  <dgm:cxnLst>
    <dgm:cxn modelId="{C75A0422-66B3-4016-AD00-D3573858C682}" srcId="{06CDBFE4-71F7-4E40-9075-DA7F2201C3D3}" destId="{DC811B4E-A85B-4584-8D09-202BDD4BD566}" srcOrd="2" destOrd="0" parTransId="{1BACFAC5-3253-484F-8ECA-54B357802CFB}" sibTransId="{BC1E0022-6611-4FA9-909E-7B65B90E110E}"/>
    <dgm:cxn modelId="{7D7C8141-2A90-423E-9F8B-E8D84B7F77DF}" type="presOf" srcId="{CF582EEC-C2C7-4A97-ACEB-9893FBFEA3A7}" destId="{098A0F27-71EF-422A-A720-479AC7038B44}" srcOrd="0" destOrd="0" presId="urn:microsoft.com/office/officeart/2009/layout/CircleArrowProcess"/>
    <dgm:cxn modelId="{36CFC574-B6B7-4CF0-820A-01C9226D581B}" srcId="{06CDBFE4-71F7-4E40-9075-DA7F2201C3D3}" destId="{0CE38F33-CAE0-440F-9D70-4CE5785E3B81}" srcOrd="0" destOrd="0" parTransId="{88FED1C4-78B5-4194-9F28-98FF8420623D}" sibTransId="{96659293-4299-4343-8BD2-37B7911212D3}"/>
    <dgm:cxn modelId="{CC8B3E91-D82B-4AE3-B88A-42A8526BBA80}" type="presOf" srcId="{E23DF35D-B237-4BDC-8619-7AE6E2D3DFB5}" destId="{ECC52E17-5123-4A54-8A6D-6EA3021377D5}" srcOrd="0" destOrd="0" presId="urn:microsoft.com/office/officeart/2009/layout/CircleArrowProcess"/>
    <dgm:cxn modelId="{3F81F8A1-9B94-4D7C-AAFD-22D702C8FF8E}" srcId="{06CDBFE4-71F7-4E40-9075-DA7F2201C3D3}" destId="{CF582EEC-C2C7-4A97-ACEB-9893FBFEA3A7}" srcOrd="3" destOrd="0" parTransId="{DBACE4E1-B4ED-4D66-9A19-D0FA6499F540}" sibTransId="{AD7BCECB-7BEA-41D8-81F4-602A8F3B4B4F}"/>
    <dgm:cxn modelId="{D05DB3B7-4606-4BDE-B310-51804D5A3964}" type="presOf" srcId="{0CE38F33-CAE0-440F-9D70-4CE5785E3B81}" destId="{3FF84D70-C143-4622-9A71-36434CF3679F}" srcOrd="0" destOrd="0" presId="urn:microsoft.com/office/officeart/2009/layout/CircleArrowProcess"/>
    <dgm:cxn modelId="{36BBB3D7-E489-4AD1-83F0-55B4B1ABE8A8}" type="presOf" srcId="{06CDBFE4-71F7-4E40-9075-DA7F2201C3D3}" destId="{DB4D026F-2145-4829-BAD5-673CB6CFD1CC}" srcOrd="0" destOrd="0" presId="urn:microsoft.com/office/officeart/2009/layout/CircleArrowProcess"/>
    <dgm:cxn modelId="{8E4E7DDB-B92C-4668-BC1F-F7D48187D35F}" srcId="{06CDBFE4-71F7-4E40-9075-DA7F2201C3D3}" destId="{E23DF35D-B237-4BDC-8619-7AE6E2D3DFB5}" srcOrd="1" destOrd="0" parTransId="{E1F7C44B-F32D-4E1F-8ABD-57F4E4415FD1}" sibTransId="{EB43F808-E7D7-4677-8EF5-2E9C11084944}"/>
    <dgm:cxn modelId="{8123C8EE-78CE-4C3B-A5B9-6D43F88AED28}" type="presOf" srcId="{DC811B4E-A85B-4584-8D09-202BDD4BD566}" destId="{AAFD8CC3-A09A-4E99-9B31-E2A3F4E49028}" srcOrd="0" destOrd="0" presId="urn:microsoft.com/office/officeart/2009/layout/CircleArrowProcess"/>
    <dgm:cxn modelId="{6F4183FA-BB8E-4CCE-B585-A46E69D051E6}" type="presParOf" srcId="{DB4D026F-2145-4829-BAD5-673CB6CFD1CC}" destId="{FE2EE2BE-F54A-4F68-86C1-8E53E6F2EE2B}" srcOrd="0" destOrd="0" presId="urn:microsoft.com/office/officeart/2009/layout/CircleArrowProcess"/>
    <dgm:cxn modelId="{FEDE2C09-5736-42C2-A5DE-2E93ED59A353}" type="presParOf" srcId="{FE2EE2BE-F54A-4F68-86C1-8E53E6F2EE2B}" destId="{177B1C2F-3CBB-4404-8716-58A1CB9859F7}" srcOrd="0" destOrd="0" presId="urn:microsoft.com/office/officeart/2009/layout/CircleArrowProcess"/>
    <dgm:cxn modelId="{F54A8A5F-05C0-408A-AC2C-B33DDF1C6B23}" type="presParOf" srcId="{DB4D026F-2145-4829-BAD5-673CB6CFD1CC}" destId="{3FF84D70-C143-4622-9A71-36434CF3679F}" srcOrd="1" destOrd="0" presId="urn:microsoft.com/office/officeart/2009/layout/CircleArrowProcess"/>
    <dgm:cxn modelId="{AD17A292-C7D0-4DEA-BF89-29B5FC091FC3}" type="presParOf" srcId="{DB4D026F-2145-4829-BAD5-673CB6CFD1CC}" destId="{BD617F07-68D1-4F86-A8B6-63A946B479B8}" srcOrd="2" destOrd="0" presId="urn:microsoft.com/office/officeart/2009/layout/CircleArrowProcess"/>
    <dgm:cxn modelId="{F4D2506F-37BC-4728-BF88-E57AE3EAEBD5}" type="presParOf" srcId="{BD617F07-68D1-4F86-A8B6-63A946B479B8}" destId="{15BDE969-32D2-4B46-913C-543BA40608AA}" srcOrd="0" destOrd="0" presId="urn:microsoft.com/office/officeart/2009/layout/CircleArrowProcess"/>
    <dgm:cxn modelId="{34B35FBB-2B40-4721-91CF-0B356D85083E}" type="presParOf" srcId="{DB4D026F-2145-4829-BAD5-673CB6CFD1CC}" destId="{ECC52E17-5123-4A54-8A6D-6EA3021377D5}" srcOrd="3" destOrd="0" presId="urn:microsoft.com/office/officeart/2009/layout/CircleArrowProcess"/>
    <dgm:cxn modelId="{D375F276-EA0F-4AA3-AD07-42EA1F6EEBFC}" type="presParOf" srcId="{DB4D026F-2145-4829-BAD5-673CB6CFD1CC}" destId="{D7A4240F-1EDA-460E-857A-1C2F9616CC62}" srcOrd="4" destOrd="0" presId="urn:microsoft.com/office/officeart/2009/layout/CircleArrowProcess"/>
    <dgm:cxn modelId="{EA511F8D-0932-4906-BC58-4FD963905B18}" type="presParOf" srcId="{D7A4240F-1EDA-460E-857A-1C2F9616CC62}" destId="{773AEA4B-CA03-4891-B337-83A0A6AD1CF8}" srcOrd="0" destOrd="0" presId="urn:microsoft.com/office/officeart/2009/layout/CircleArrowProcess"/>
    <dgm:cxn modelId="{C1241001-FBC8-4535-9793-9814CDAD0990}" type="presParOf" srcId="{DB4D026F-2145-4829-BAD5-673CB6CFD1CC}" destId="{AAFD8CC3-A09A-4E99-9B31-E2A3F4E49028}" srcOrd="5" destOrd="0" presId="urn:microsoft.com/office/officeart/2009/layout/CircleArrowProcess"/>
    <dgm:cxn modelId="{5E63E60E-9234-4C1F-B4AA-F48A5A803521}" type="presParOf" srcId="{DB4D026F-2145-4829-BAD5-673CB6CFD1CC}" destId="{0FD19A73-529E-4FF6-A4A9-8A09EF2E9276}" srcOrd="6" destOrd="0" presId="urn:microsoft.com/office/officeart/2009/layout/CircleArrowProcess"/>
    <dgm:cxn modelId="{ACD9152A-0CF9-47C7-9444-1D5C79F8CF9C}" type="presParOf" srcId="{0FD19A73-529E-4FF6-A4A9-8A09EF2E9276}" destId="{5C7AD1DF-9188-4CE8-9CA1-D5092658F25E}" srcOrd="0" destOrd="0" presId="urn:microsoft.com/office/officeart/2009/layout/CircleArrowProcess"/>
    <dgm:cxn modelId="{934ECDCC-E459-4563-BD63-8380E0520D7E}" type="presParOf" srcId="{DB4D026F-2145-4829-BAD5-673CB6CFD1CC}" destId="{098A0F27-71EF-422A-A720-479AC7038B44}"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CDBFE4-71F7-4E40-9075-DA7F2201C3D3}"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n-GB"/>
        </a:p>
      </dgm:t>
    </dgm:pt>
    <dgm:pt modelId="{0CE38F33-CAE0-440F-9D70-4CE5785E3B81}">
      <dgm:prSet phldrT="[Text]"/>
      <dgm:spPr/>
      <dgm:t>
        <a:bodyPr/>
        <a:lstStyle/>
        <a:p>
          <a:r>
            <a:rPr lang="en-US" b="1" dirty="0">
              <a:solidFill>
                <a:schemeClr val="bg1"/>
              </a:solidFill>
            </a:rPr>
            <a:t>Goals</a:t>
          </a:r>
        </a:p>
      </dgm:t>
    </dgm:pt>
    <dgm:pt modelId="{88FED1C4-78B5-4194-9F28-98FF8420623D}" type="parTrans" cxnId="{36CFC574-B6B7-4CF0-820A-01C9226D581B}">
      <dgm:prSet/>
      <dgm:spPr/>
      <dgm:t>
        <a:bodyPr/>
        <a:lstStyle/>
        <a:p>
          <a:endParaRPr lang="en-GB"/>
        </a:p>
      </dgm:t>
    </dgm:pt>
    <dgm:pt modelId="{96659293-4299-4343-8BD2-37B7911212D3}" type="sibTrans" cxnId="{36CFC574-B6B7-4CF0-820A-01C9226D581B}">
      <dgm:prSet/>
      <dgm:spPr/>
      <dgm:t>
        <a:bodyPr/>
        <a:lstStyle/>
        <a:p>
          <a:endParaRPr lang="en-GB"/>
        </a:p>
      </dgm:t>
    </dgm:pt>
    <dgm:pt modelId="{DC811B4E-A85B-4584-8D09-202BDD4BD566}">
      <dgm:prSet/>
      <dgm:spPr/>
      <dgm:t>
        <a:bodyPr/>
        <a:lstStyle/>
        <a:p>
          <a:r>
            <a:rPr lang="en-US" b="1" dirty="0">
              <a:solidFill>
                <a:schemeClr val="bg1"/>
              </a:solidFill>
            </a:rPr>
            <a:t>Interventions</a:t>
          </a:r>
        </a:p>
      </dgm:t>
    </dgm:pt>
    <dgm:pt modelId="{1BACFAC5-3253-484F-8ECA-54B357802CFB}" type="parTrans" cxnId="{C75A0422-66B3-4016-AD00-D3573858C682}">
      <dgm:prSet/>
      <dgm:spPr/>
      <dgm:t>
        <a:bodyPr/>
        <a:lstStyle/>
        <a:p>
          <a:endParaRPr lang="en-GB"/>
        </a:p>
      </dgm:t>
    </dgm:pt>
    <dgm:pt modelId="{BC1E0022-6611-4FA9-909E-7B65B90E110E}" type="sibTrans" cxnId="{C75A0422-66B3-4016-AD00-D3573858C682}">
      <dgm:prSet/>
      <dgm:spPr/>
      <dgm:t>
        <a:bodyPr/>
        <a:lstStyle/>
        <a:p>
          <a:endParaRPr lang="en-GB"/>
        </a:p>
      </dgm:t>
    </dgm:pt>
    <dgm:pt modelId="{CF582EEC-C2C7-4A97-ACEB-9893FBFEA3A7}">
      <dgm:prSet/>
      <dgm:spPr/>
      <dgm:t>
        <a:bodyPr/>
        <a:lstStyle/>
        <a:p>
          <a:r>
            <a:rPr lang="en-US" b="1" dirty="0">
              <a:solidFill>
                <a:srgbClr val="FFFF00"/>
              </a:solidFill>
            </a:rPr>
            <a:t>Implantation Plan</a:t>
          </a:r>
          <a:endParaRPr lang="en-GB" b="1" dirty="0">
            <a:solidFill>
              <a:srgbClr val="FFFF00"/>
            </a:solidFill>
          </a:endParaRPr>
        </a:p>
      </dgm:t>
    </dgm:pt>
    <dgm:pt modelId="{DBACE4E1-B4ED-4D66-9A19-D0FA6499F540}" type="parTrans" cxnId="{3F81F8A1-9B94-4D7C-AAFD-22D702C8FF8E}">
      <dgm:prSet/>
      <dgm:spPr/>
      <dgm:t>
        <a:bodyPr/>
        <a:lstStyle/>
        <a:p>
          <a:endParaRPr lang="en-GB"/>
        </a:p>
      </dgm:t>
    </dgm:pt>
    <dgm:pt modelId="{AD7BCECB-7BEA-41D8-81F4-602A8F3B4B4F}" type="sibTrans" cxnId="{3F81F8A1-9B94-4D7C-AAFD-22D702C8FF8E}">
      <dgm:prSet/>
      <dgm:spPr/>
      <dgm:t>
        <a:bodyPr/>
        <a:lstStyle/>
        <a:p>
          <a:endParaRPr lang="en-GB"/>
        </a:p>
      </dgm:t>
    </dgm:pt>
    <dgm:pt modelId="{E23DF35D-B237-4BDC-8619-7AE6E2D3DFB5}">
      <dgm:prSet phldrT="[Text]"/>
      <dgm:spPr/>
      <dgm:t>
        <a:bodyPr/>
        <a:lstStyle/>
        <a:p>
          <a:r>
            <a:rPr lang="en-US" b="1" dirty="0">
              <a:solidFill>
                <a:schemeClr val="bg1"/>
              </a:solidFill>
            </a:rPr>
            <a:t>Objectives</a:t>
          </a:r>
        </a:p>
      </dgm:t>
    </dgm:pt>
    <dgm:pt modelId="{E1F7C44B-F32D-4E1F-8ABD-57F4E4415FD1}" type="parTrans" cxnId="{8E4E7DDB-B92C-4668-BC1F-F7D48187D35F}">
      <dgm:prSet/>
      <dgm:spPr/>
      <dgm:t>
        <a:bodyPr/>
        <a:lstStyle/>
        <a:p>
          <a:endParaRPr lang="en-GB"/>
        </a:p>
      </dgm:t>
    </dgm:pt>
    <dgm:pt modelId="{EB43F808-E7D7-4677-8EF5-2E9C11084944}" type="sibTrans" cxnId="{8E4E7DDB-B92C-4668-BC1F-F7D48187D35F}">
      <dgm:prSet/>
      <dgm:spPr/>
      <dgm:t>
        <a:bodyPr/>
        <a:lstStyle/>
        <a:p>
          <a:endParaRPr lang="en-GB"/>
        </a:p>
      </dgm:t>
    </dgm:pt>
    <dgm:pt modelId="{DB4D026F-2145-4829-BAD5-673CB6CFD1CC}" type="pres">
      <dgm:prSet presAssocID="{06CDBFE4-71F7-4E40-9075-DA7F2201C3D3}" presName="Name0" presStyleCnt="0">
        <dgm:presLayoutVars>
          <dgm:chMax val="7"/>
          <dgm:chPref val="7"/>
          <dgm:dir/>
          <dgm:animLvl val="lvl"/>
        </dgm:presLayoutVars>
      </dgm:prSet>
      <dgm:spPr/>
    </dgm:pt>
    <dgm:pt modelId="{FE2EE2BE-F54A-4F68-86C1-8E53E6F2EE2B}" type="pres">
      <dgm:prSet presAssocID="{0CE38F33-CAE0-440F-9D70-4CE5785E3B81}" presName="Accent1" presStyleCnt="0"/>
      <dgm:spPr/>
    </dgm:pt>
    <dgm:pt modelId="{177B1C2F-3CBB-4404-8716-58A1CB9859F7}" type="pres">
      <dgm:prSet presAssocID="{0CE38F33-CAE0-440F-9D70-4CE5785E3B81}" presName="Accent" presStyleLbl="node1" presStyleIdx="0" presStyleCnt="4"/>
      <dgm:spPr/>
    </dgm:pt>
    <dgm:pt modelId="{3FF84D70-C143-4622-9A71-36434CF3679F}" type="pres">
      <dgm:prSet presAssocID="{0CE38F33-CAE0-440F-9D70-4CE5785E3B81}" presName="Parent1" presStyleLbl="revTx" presStyleIdx="0" presStyleCnt="4">
        <dgm:presLayoutVars>
          <dgm:chMax val="1"/>
          <dgm:chPref val="1"/>
          <dgm:bulletEnabled val="1"/>
        </dgm:presLayoutVars>
      </dgm:prSet>
      <dgm:spPr/>
    </dgm:pt>
    <dgm:pt modelId="{BD617F07-68D1-4F86-A8B6-63A946B479B8}" type="pres">
      <dgm:prSet presAssocID="{E23DF35D-B237-4BDC-8619-7AE6E2D3DFB5}" presName="Accent2" presStyleCnt="0"/>
      <dgm:spPr/>
    </dgm:pt>
    <dgm:pt modelId="{15BDE969-32D2-4B46-913C-543BA40608AA}" type="pres">
      <dgm:prSet presAssocID="{E23DF35D-B237-4BDC-8619-7AE6E2D3DFB5}" presName="Accent" presStyleLbl="node1" presStyleIdx="1" presStyleCnt="4"/>
      <dgm:spPr/>
    </dgm:pt>
    <dgm:pt modelId="{ECC52E17-5123-4A54-8A6D-6EA3021377D5}" type="pres">
      <dgm:prSet presAssocID="{E23DF35D-B237-4BDC-8619-7AE6E2D3DFB5}" presName="Parent2" presStyleLbl="revTx" presStyleIdx="1" presStyleCnt="4">
        <dgm:presLayoutVars>
          <dgm:chMax val="1"/>
          <dgm:chPref val="1"/>
          <dgm:bulletEnabled val="1"/>
        </dgm:presLayoutVars>
      </dgm:prSet>
      <dgm:spPr/>
    </dgm:pt>
    <dgm:pt modelId="{D7A4240F-1EDA-460E-857A-1C2F9616CC62}" type="pres">
      <dgm:prSet presAssocID="{DC811B4E-A85B-4584-8D09-202BDD4BD566}" presName="Accent3" presStyleCnt="0"/>
      <dgm:spPr/>
    </dgm:pt>
    <dgm:pt modelId="{773AEA4B-CA03-4891-B337-83A0A6AD1CF8}" type="pres">
      <dgm:prSet presAssocID="{DC811B4E-A85B-4584-8D09-202BDD4BD566}" presName="Accent" presStyleLbl="node1" presStyleIdx="2" presStyleCnt="4"/>
      <dgm:spPr/>
    </dgm:pt>
    <dgm:pt modelId="{AAFD8CC3-A09A-4E99-9B31-E2A3F4E49028}" type="pres">
      <dgm:prSet presAssocID="{DC811B4E-A85B-4584-8D09-202BDD4BD566}" presName="Parent3" presStyleLbl="revTx" presStyleIdx="2" presStyleCnt="4">
        <dgm:presLayoutVars>
          <dgm:chMax val="1"/>
          <dgm:chPref val="1"/>
          <dgm:bulletEnabled val="1"/>
        </dgm:presLayoutVars>
      </dgm:prSet>
      <dgm:spPr/>
    </dgm:pt>
    <dgm:pt modelId="{0FD19A73-529E-4FF6-A4A9-8A09EF2E9276}" type="pres">
      <dgm:prSet presAssocID="{CF582EEC-C2C7-4A97-ACEB-9893FBFEA3A7}" presName="Accent4" presStyleCnt="0"/>
      <dgm:spPr/>
    </dgm:pt>
    <dgm:pt modelId="{5C7AD1DF-9188-4CE8-9CA1-D5092658F25E}" type="pres">
      <dgm:prSet presAssocID="{CF582EEC-C2C7-4A97-ACEB-9893FBFEA3A7}" presName="Accent" presStyleLbl="node1" presStyleIdx="3" presStyleCnt="4"/>
      <dgm:spPr>
        <a:solidFill>
          <a:schemeClr val="accent5">
            <a:hueOff val="-9933876"/>
            <a:satOff val="39811"/>
            <a:lumOff val="8628"/>
            <a:alpha val="55000"/>
          </a:schemeClr>
        </a:solidFill>
        <a:ln>
          <a:solidFill>
            <a:srgbClr val="FFFFCC"/>
          </a:solidFill>
          <a:prstDash val="dash"/>
        </a:ln>
      </dgm:spPr>
    </dgm:pt>
    <dgm:pt modelId="{098A0F27-71EF-422A-A720-479AC7038B44}" type="pres">
      <dgm:prSet presAssocID="{CF582EEC-C2C7-4A97-ACEB-9893FBFEA3A7}" presName="Parent4" presStyleLbl="revTx" presStyleIdx="3" presStyleCnt="4">
        <dgm:presLayoutVars>
          <dgm:chMax val="1"/>
          <dgm:chPref val="1"/>
          <dgm:bulletEnabled val="1"/>
        </dgm:presLayoutVars>
      </dgm:prSet>
      <dgm:spPr/>
    </dgm:pt>
  </dgm:ptLst>
  <dgm:cxnLst>
    <dgm:cxn modelId="{C75A0422-66B3-4016-AD00-D3573858C682}" srcId="{06CDBFE4-71F7-4E40-9075-DA7F2201C3D3}" destId="{DC811B4E-A85B-4584-8D09-202BDD4BD566}" srcOrd="2" destOrd="0" parTransId="{1BACFAC5-3253-484F-8ECA-54B357802CFB}" sibTransId="{BC1E0022-6611-4FA9-909E-7B65B90E110E}"/>
    <dgm:cxn modelId="{7D7C8141-2A90-423E-9F8B-E8D84B7F77DF}" type="presOf" srcId="{CF582EEC-C2C7-4A97-ACEB-9893FBFEA3A7}" destId="{098A0F27-71EF-422A-A720-479AC7038B44}" srcOrd="0" destOrd="0" presId="urn:microsoft.com/office/officeart/2009/layout/CircleArrowProcess"/>
    <dgm:cxn modelId="{36CFC574-B6B7-4CF0-820A-01C9226D581B}" srcId="{06CDBFE4-71F7-4E40-9075-DA7F2201C3D3}" destId="{0CE38F33-CAE0-440F-9D70-4CE5785E3B81}" srcOrd="0" destOrd="0" parTransId="{88FED1C4-78B5-4194-9F28-98FF8420623D}" sibTransId="{96659293-4299-4343-8BD2-37B7911212D3}"/>
    <dgm:cxn modelId="{CC8B3E91-D82B-4AE3-B88A-42A8526BBA80}" type="presOf" srcId="{E23DF35D-B237-4BDC-8619-7AE6E2D3DFB5}" destId="{ECC52E17-5123-4A54-8A6D-6EA3021377D5}" srcOrd="0" destOrd="0" presId="urn:microsoft.com/office/officeart/2009/layout/CircleArrowProcess"/>
    <dgm:cxn modelId="{3F81F8A1-9B94-4D7C-AAFD-22D702C8FF8E}" srcId="{06CDBFE4-71F7-4E40-9075-DA7F2201C3D3}" destId="{CF582EEC-C2C7-4A97-ACEB-9893FBFEA3A7}" srcOrd="3" destOrd="0" parTransId="{DBACE4E1-B4ED-4D66-9A19-D0FA6499F540}" sibTransId="{AD7BCECB-7BEA-41D8-81F4-602A8F3B4B4F}"/>
    <dgm:cxn modelId="{D05DB3B7-4606-4BDE-B310-51804D5A3964}" type="presOf" srcId="{0CE38F33-CAE0-440F-9D70-4CE5785E3B81}" destId="{3FF84D70-C143-4622-9A71-36434CF3679F}" srcOrd="0" destOrd="0" presId="urn:microsoft.com/office/officeart/2009/layout/CircleArrowProcess"/>
    <dgm:cxn modelId="{36BBB3D7-E489-4AD1-83F0-55B4B1ABE8A8}" type="presOf" srcId="{06CDBFE4-71F7-4E40-9075-DA7F2201C3D3}" destId="{DB4D026F-2145-4829-BAD5-673CB6CFD1CC}" srcOrd="0" destOrd="0" presId="urn:microsoft.com/office/officeart/2009/layout/CircleArrowProcess"/>
    <dgm:cxn modelId="{8E4E7DDB-B92C-4668-BC1F-F7D48187D35F}" srcId="{06CDBFE4-71F7-4E40-9075-DA7F2201C3D3}" destId="{E23DF35D-B237-4BDC-8619-7AE6E2D3DFB5}" srcOrd="1" destOrd="0" parTransId="{E1F7C44B-F32D-4E1F-8ABD-57F4E4415FD1}" sibTransId="{EB43F808-E7D7-4677-8EF5-2E9C11084944}"/>
    <dgm:cxn modelId="{8123C8EE-78CE-4C3B-A5B9-6D43F88AED28}" type="presOf" srcId="{DC811B4E-A85B-4584-8D09-202BDD4BD566}" destId="{AAFD8CC3-A09A-4E99-9B31-E2A3F4E49028}" srcOrd="0" destOrd="0" presId="urn:microsoft.com/office/officeart/2009/layout/CircleArrowProcess"/>
    <dgm:cxn modelId="{6F4183FA-BB8E-4CCE-B585-A46E69D051E6}" type="presParOf" srcId="{DB4D026F-2145-4829-BAD5-673CB6CFD1CC}" destId="{FE2EE2BE-F54A-4F68-86C1-8E53E6F2EE2B}" srcOrd="0" destOrd="0" presId="urn:microsoft.com/office/officeart/2009/layout/CircleArrowProcess"/>
    <dgm:cxn modelId="{FEDE2C09-5736-42C2-A5DE-2E93ED59A353}" type="presParOf" srcId="{FE2EE2BE-F54A-4F68-86C1-8E53E6F2EE2B}" destId="{177B1C2F-3CBB-4404-8716-58A1CB9859F7}" srcOrd="0" destOrd="0" presId="urn:microsoft.com/office/officeart/2009/layout/CircleArrowProcess"/>
    <dgm:cxn modelId="{F54A8A5F-05C0-408A-AC2C-B33DDF1C6B23}" type="presParOf" srcId="{DB4D026F-2145-4829-BAD5-673CB6CFD1CC}" destId="{3FF84D70-C143-4622-9A71-36434CF3679F}" srcOrd="1" destOrd="0" presId="urn:microsoft.com/office/officeart/2009/layout/CircleArrowProcess"/>
    <dgm:cxn modelId="{AD17A292-C7D0-4DEA-BF89-29B5FC091FC3}" type="presParOf" srcId="{DB4D026F-2145-4829-BAD5-673CB6CFD1CC}" destId="{BD617F07-68D1-4F86-A8B6-63A946B479B8}" srcOrd="2" destOrd="0" presId="urn:microsoft.com/office/officeart/2009/layout/CircleArrowProcess"/>
    <dgm:cxn modelId="{F4D2506F-37BC-4728-BF88-E57AE3EAEBD5}" type="presParOf" srcId="{BD617F07-68D1-4F86-A8B6-63A946B479B8}" destId="{15BDE969-32D2-4B46-913C-543BA40608AA}" srcOrd="0" destOrd="0" presId="urn:microsoft.com/office/officeart/2009/layout/CircleArrowProcess"/>
    <dgm:cxn modelId="{34B35FBB-2B40-4721-91CF-0B356D85083E}" type="presParOf" srcId="{DB4D026F-2145-4829-BAD5-673CB6CFD1CC}" destId="{ECC52E17-5123-4A54-8A6D-6EA3021377D5}" srcOrd="3" destOrd="0" presId="urn:microsoft.com/office/officeart/2009/layout/CircleArrowProcess"/>
    <dgm:cxn modelId="{D375F276-EA0F-4AA3-AD07-42EA1F6EEBFC}" type="presParOf" srcId="{DB4D026F-2145-4829-BAD5-673CB6CFD1CC}" destId="{D7A4240F-1EDA-460E-857A-1C2F9616CC62}" srcOrd="4" destOrd="0" presId="urn:microsoft.com/office/officeart/2009/layout/CircleArrowProcess"/>
    <dgm:cxn modelId="{EA511F8D-0932-4906-BC58-4FD963905B18}" type="presParOf" srcId="{D7A4240F-1EDA-460E-857A-1C2F9616CC62}" destId="{773AEA4B-CA03-4891-B337-83A0A6AD1CF8}" srcOrd="0" destOrd="0" presId="urn:microsoft.com/office/officeart/2009/layout/CircleArrowProcess"/>
    <dgm:cxn modelId="{C1241001-FBC8-4535-9793-9814CDAD0990}" type="presParOf" srcId="{DB4D026F-2145-4829-BAD5-673CB6CFD1CC}" destId="{AAFD8CC3-A09A-4E99-9B31-E2A3F4E49028}" srcOrd="5" destOrd="0" presId="urn:microsoft.com/office/officeart/2009/layout/CircleArrowProcess"/>
    <dgm:cxn modelId="{5E63E60E-9234-4C1F-B4AA-F48A5A803521}" type="presParOf" srcId="{DB4D026F-2145-4829-BAD5-673CB6CFD1CC}" destId="{0FD19A73-529E-4FF6-A4A9-8A09EF2E9276}" srcOrd="6" destOrd="0" presId="urn:microsoft.com/office/officeart/2009/layout/CircleArrowProcess"/>
    <dgm:cxn modelId="{ACD9152A-0CF9-47C7-9444-1D5C79F8CF9C}" type="presParOf" srcId="{0FD19A73-529E-4FF6-A4A9-8A09EF2E9276}" destId="{5C7AD1DF-9188-4CE8-9CA1-D5092658F25E}" srcOrd="0" destOrd="0" presId="urn:microsoft.com/office/officeart/2009/layout/CircleArrowProcess"/>
    <dgm:cxn modelId="{934ECDCC-E459-4563-BD63-8380E0520D7E}" type="presParOf" srcId="{DB4D026F-2145-4829-BAD5-673CB6CFD1CC}" destId="{098A0F27-71EF-422A-A720-479AC7038B44}"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3D6524-A7B2-425F-97E2-303903F0011B}"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B545884F-D334-4518-829D-3C6F72B0E04C}">
      <dgm:prSet custT="1"/>
      <dgm:spPr/>
      <dgm:t>
        <a:bodyPr/>
        <a:lstStyle/>
        <a:p>
          <a:r>
            <a:rPr lang="en-US" sz="1200" b="1" dirty="0">
              <a:latin typeface="Calibri" panose="020F0502020204030204" pitchFamily="34" charset="0"/>
              <a:ea typeface="Calibri" panose="020F0502020204030204" pitchFamily="34" charset="0"/>
              <a:cs typeface="Calibri" panose="020F0502020204030204" pitchFamily="34" charset="0"/>
            </a:rPr>
            <a:t>Risk Assessment Review</a:t>
          </a:r>
          <a:r>
            <a:rPr lang="en-US" sz="1200" dirty="0">
              <a:latin typeface="Calibri" panose="020F0502020204030204" pitchFamily="34" charset="0"/>
              <a:ea typeface="Calibri" panose="020F0502020204030204" pitchFamily="34" charset="0"/>
              <a:cs typeface="Calibri" panose="020F0502020204030204" pitchFamily="34" charset="0"/>
            </a:rPr>
            <a:t>: </a:t>
          </a:r>
        </a:p>
        <a:p>
          <a:r>
            <a:rPr lang="en-US" sz="1200" dirty="0">
              <a:latin typeface="Calibri" panose="020F0502020204030204" pitchFamily="34" charset="0"/>
              <a:ea typeface="Calibri" panose="020F0502020204030204" pitchFamily="34" charset="0"/>
              <a:cs typeface="Calibri" panose="020F0502020204030204" pitchFamily="34" charset="0"/>
            </a:rPr>
            <a:t>Develop problem statements developed from the risk assessment. For each problem statement, consider different types of mitigation actions for addressing the problem. </a:t>
          </a:r>
        </a:p>
      </dgm:t>
    </dgm:pt>
    <dgm:pt modelId="{CD2C62C8-8FE4-4C2B-9E90-384DE007F2CD}" type="sibTrans" cxnId="{04EB14C7-B4E8-4802-BDB6-181051B2FFAF}">
      <dgm:prSet/>
      <dgm:spPr/>
      <dgm:t>
        <a:bodyPr/>
        <a:lstStyle/>
        <a:p>
          <a:endParaRPr lang="en-US"/>
        </a:p>
      </dgm:t>
    </dgm:pt>
    <dgm:pt modelId="{C64F18EE-6007-4E8C-9D36-F5771F60E0C7}" type="parTrans" cxnId="{04EB14C7-B4E8-4802-BDB6-181051B2FFAF}">
      <dgm:prSet/>
      <dgm:spPr/>
      <dgm:t>
        <a:bodyPr/>
        <a:lstStyle/>
        <a:p>
          <a:endParaRPr lang="en-US"/>
        </a:p>
      </dgm:t>
    </dgm:pt>
    <dgm:pt modelId="{EEE65682-F3D9-4351-A4F8-57A848566B17}">
      <dgm:prSet custT="1"/>
      <dgm:spPr/>
      <dgm:t>
        <a:bodyPr/>
        <a:lstStyle/>
        <a:p>
          <a:r>
            <a:rPr lang="en-US" sz="1200" b="1">
              <a:latin typeface="Calibri" panose="020F0502020204030204" pitchFamily="34" charset="0"/>
              <a:ea typeface="Calibri" panose="020F0502020204030204" pitchFamily="34" charset="0"/>
              <a:cs typeface="Calibri" panose="020F0502020204030204" pitchFamily="34" charset="0"/>
            </a:rPr>
            <a:t>Strategy Formulation</a:t>
          </a:r>
          <a:r>
            <a:rPr lang="en-US" sz="1200">
              <a:latin typeface="Calibri" panose="020F0502020204030204" pitchFamily="34" charset="0"/>
              <a:ea typeface="Calibri" panose="020F0502020204030204" pitchFamily="34" charset="0"/>
              <a:cs typeface="Calibri" panose="020F0502020204030204" pitchFamily="34" charset="0"/>
            </a:rPr>
            <a:t>: </a:t>
          </a:r>
        </a:p>
        <a:p>
          <a:r>
            <a:rPr lang="en-US" sz="1200">
              <a:latin typeface="Calibri" panose="020F0502020204030204" pitchFamily="34" charset="0"/>
              <a:ea typeface="Calibri" panose="020F0502020204030204" pitchFamily="34" charset="0"/>
              <a:cs typeface="Calibri" panose="020F0502020204030204" pitchFamily="34" charset="0"/>
            </a:rPr>
            <a:t>Establish a clear set of goals and objectives that prioritize human safety, infrastructure integrity, and environmental stability., keep into account Determine the resources available.</a:t>
          </a:r>
        </a:p>
      </dgm:t>
    </dgm:pt>
    <dgm:pt modelId="{798AD31C-3126-4792-A8B0-19143CD57A93}" type="sibTrans" cxnId="{C833260D-38B6-43FF-ADF9-4B03D7FAC8D5}">
      <dgm:prSet/>
      <dgm:spPr/>
      <dgm:t>
        <a:bodyPr/>
        <a:lstStyle/>
        <a:p>
          <a:endParaRPr lang="en-US"/>
        </a:p>
      </dgm:t>
    </dgm:pt>
    <dgm:pt modelId="{09B06946-D079-4430-84C7-31EB32CEE648}" type="parTrans" cxnId="{C833260D-38B6-43FF-ADF9-4B03D7FAC8D5}">
      <dgm:prSet/>
      <dgm:spPr/>
      <dgm:t>
        <a:bodyPr/>
        <a:lstStyle/>
        <a:p>
          <a:endParaRPr lang="en-US"/>
        </a:p>
      </dgm:t>
    </dgm:pt>
    <dgm:pt modelId="{2BDAB2E8-8BCF-4ED9-A818-5A87A548242E}">
      <dgm:prSet custT="1"/>
      <dgm:spPr/>
      <dgm:t>
        <a:bodyPr/>
        <a:lstStyle/>
        <a:p>
          <a:r>
            <a:rPr lang="en-US" sz="1200" b="1">
              <a:latin typeface="Calibri" panose="020F0502020204030204" pitchFamily="34" charset="0"/>
              <a:ea typeface="Calibri" panose="020F0502020204030204" pitchFamily="34" charset="0"/>
              <a:cs typeface="Calibri" panose="020F0502020204030204" pitchFamily="34" charset="0"/>
            </a:rPr>
            <a:t>Action Development (high-levels</a:t>
          </a:r>
          <a:r>
            <a:rPr lang="en-US" sz="1200" b="0">
              <a:latin typeface="Calibri" panose="020F0502020204030204" pitchFamily="34" charset="0"/>
              <a:ea typeface="Calibri" panose="020F0502020204030204" pitchFamily="34" charset="0"/>
              <a:cs typeface="Calibri" panose="020F0502020204030204" pitchFamily="34" charset="0"/>
            </a:rPr>
            <a:t>): </a:t>
          </a:r>
        </a:p>
        <a:p>
          <a:r>
            <a:rPr lang="en-US" sz="1200">
              <a:latin typeface="Calibri" panose="020F0502020204030204" pitchFamily="34" charset="0"/>
              <a:ea typeface="Calibri" panose="020F0502020204030204" pitchFamily="34" charset="0"/>
              <a:cs typeface="Calibri" panose="020F0502020204030204" pitchFamily="34" charset="0"/>
            </a:rPr>
            <a:t>Outline specific interventions for each identified risk and performance metrics.</a:t>
          </a:r>
        </a:p>
      </dgm:t>
    </dgm:pt>
    <dgm:pt modelId="{8302B3A9-4872-401C-A355-136709438E86}" type="sibTrans" cxnId="{6A471563-EC1E-438C-97BA-6D571122CAF3}">
      <dgm:prSet/>
      <dgm:spPr/>
      <dgm:t>
        <a:bodyPr/>
        <a:lstStyle/>
        <a:p>
          <a:endParaRPr lang="en-US"/>
        </a:p>
      </dgm:t>
    </dgm:pt>
    <dgm:pt modelId="{1F50210D-5E56-4522-B9BE-B167E337822A}" type="parTrans" cxnId="{6A471563-EC1E-438C-97BA-6D571122CAF3}">
      <dgm:prSet/>
      <dgm:spPr/>
      <dgm:t>
        <a:bodyPr/>
        <a:lstStyle/>
        <a:p>
          <a:endParaRPr lang="en-US"/>
        </a:p>
      </dgm:t>
    </dgm:pt>
    <dgm:pt modelId="{FC2CD34F-A4D5-4767-BD22-C209D4FD03BE}">
      <dgm:prSet custT="1"/>
      <dgm:spPr/>
      <dgm:t>
        <a:bodyPr/>
        <a:lstStyle/>
        <a:p>
          <a:r>
            <a:rPr lang="en-US" sz="1200" b="1" dirty="0">
              <a:latin typeface="Calibri" panose="020F0502020204030204" pitchFamily="34" charset="0"/>
              <a:ea typeface="Calibri" panose="020F0502020204030204" pitchFamily="34" charset="0"/>
              <a:cs typeface="Calibri" panose="020F0502020204030204" pitchFamily="34" charset="0"/>
            </a:rPr>
            <a:t>Communication Plan:</a:t>
          </a:r>
          <a:r>
            <a:rPr lang="en-US" sz="1200" dirty="0">
              <a:latin typeface="Calibri" panose="020F0502020204030204" pitchFamily="34" charset="0"/>
              <a:ea typeface="Calibri" panose="020F0502020204030204" pitchFamily="34" charset="0"/>
              <a:cs typeface="Calibri" panose="020F0502020204030204" pitchFamily="34" charset="0"/>
            </a:rPr>
            <a:t> </a:t>
          </a:r>
        </a:p>
        <a:p>
          <a:r>
            <a:rPr lang="en-US" sz="1200" dirty="0">
              <a:latin typeface="Calibri" panose="020F0502020204030204" pitchFamily="34" charset="0"/>
              <a:ea typeface="Calibri" panose="020F0502020204030204" pitchFamily="34" charset="0"/>
              <a:cs typeface="Calibri" panose="020F0502020204030204" pitchFamily="34" charset="0"/>
            </a:rPr>
            <a:t>Develop a communication strategy to keep stakeholders informed and to disseminate warnings and information quickly during emergencies.</a:t>
          </a:r>
        </a:p>
      </dgm:t>
    </dgm:pt>
    <dgm:pt modelId="{63307B13-C085-485A-AA27-EBD34F9B35BF}" type="sibTrans" cxnId="{4610C05B-F643-46DE-B33F-62D942F2ADA7}">
      <dgm:prSet/>
      <dgm:spPr/>
      <dgm:t>
        <a:bodyPr/>
        <a:lstStyle/>
        <a:p>
          <a:endParaRPr lang="en-US"/>
        </a:p>
      </dgm:t>
    </dgm:pt>
    <dgm:pt modelId="{B3605D78-0ED5-46F7-9A5A-6F295E869276}" type="parTrans" cxnId="{4610C05B-F643-46DE-B33F-62D942F2ADA7}">
      <dgm:prSet/>
      <dgm:spPr/>
      <dgm:t>
        <a:bodyPr/>
        <a:lstStyle/>
        <a:p>
          <a:endParaRPr lang="en-US"/>
        </a:p>
      </dgm:t>
    </dgm:pt>
    <dgm:pt modelId="{45F04E82-4074-4A63-BC50-E37758E59FFD}">
      <dgm:prSet custT="1"/>
      <dgm:spPr/>
      <dgm:t>
        <a:bodyPr/>
        <a:lstStyle/>
        <a:p>
          <a:r>
            <a:rPr lang="en-US" sz="1200" b="1" dirty="0">
              <a:latin typeface="Calibri" panose="020F0502020204030204" pitchFamily="34" charset="0"/>
              <a:ea typeface="Calibri" panose="020F0502020204030204" pitchFamily="34" charset="0"/>
              <a:cs typeface="Calibri" panose="020F0502020204030204" pitchFamily="34" charset="0"/>
            </a:rPr>
            <a:t>Monitoring and Review: </a:t>
          </a:r>
          <a:r>
            <a:rPr lang="en-US" sz="1200" dirty="0">
              <a:latin typeface="Calibri" panose="020F0502020204030204" pitchFamily="34" charset="0"/>
              <a:ea typeface="Calibri" panose="020F0502020204030204" pitchFamily="34" charset="0"/>
              <a:cs typeface="Calibri" panose="020F0502020204030204" pitchFamily="34" charset="0"/>
            </a:rPr>
            <a:t>Establish a process for ongoing monitoring, evaluating the effectiveness of the strategy and interventions, and updating plans in response to new insights or changing conditions.</a:t>
          </a:r>
        </a:p>
      </dgm:t>
    </dgm:pt>
    <dgm:pt modelId="{1E282F2F-0C41-4556-BC8C-16A5DEAAAC67}" type="sibTrans" cxnId="{4BDE1196-B81A-416D-9D8D-F57B2ED319C8}">
      <dgm:prSet/>
      <dgm:spPr/>
      <dgm:t>
        <a:bodyPr/>
        <a:lstStyle/>
        <a:p>
          <a:endParaRPr lang="en-US"/>
        </a:p>
      </dgm:t>
    </dgm:pt>
    <dgm:pt modelId="{49A214C0-68B6-41AC-80AE-A7C6C7B38767}" type="parTrans" cxnId="{4BDE1196-B81A-416D-9D8D-F57B2ED319C8}">
      <dgm:prSet/>
      <dgm:spPr/>
      <dgm:t>
        <a:bodyPr/>
        <a:lstStyle/>
        <a:p>
          <a:endParaRPr lang="en-US"/>
        </a:p>
      </dgm:t>
    </dgm:pt>
    <dgm:pt modelId="{EE373D54-761D-46EF-A527-780B8E5C529A}" type="pres">
      <dgm:prSet presAssocID="{5D3D6524-A7B2-425F-97E2-303903F0011B}" presName="root" presStyleCnt="0">
        <dgm:presLayoutVars>
          <dgm:dir/>
          <dgm:resizeHandles val="exact"/>
        </dgm:presLayoutVars>
      </dgm:prSet>
      <dgm:spPr/>
    </dgm:pt>
    <dgm:pt modelId="{0D2E1A06-1631-4649-A8FA-CB7F1984E972}" type="pres">
      <dgm:prSet presAssocID="{5D3D6524-A7B2-425F-97E2-303903F0011B}" presName="container" presStyleCnt="0">
        <dgm:presLayoutVars>
          <dgm:dir/>
          <dgm:resizeHandles val="exact"/>
        </dgm:presLayoutVars>
      </dgm:prSet>
      <dgm:spPr/>
    </dgm:pt>
    <dgm:pt modelId="{7F34AEA3-705C-4EBD-A0F7-E849EBFE71EF}" type="pres">
      <dgm:prSet presAssocID="{B545884F-D334-4518-829D-3C6F72B0E04C}" presName="compNode" presStyleCnt="0"/>
      <dgm:spPr/>
    </dgm:pt>
    <dgm:pt modelId="{445A26C7-C7E7-42FC-952A-3B5F4C1F6084}" type="pres">
      <dgm:prSet presAssocID="{B545884F-D334-4518-829D-3C6F72B0E04C}" presName="iconBgRect" presStyleLbl="bgShp" presStyleIdx="0" presStyleCnt="5"/>
      <dgm:spPr/>
    </dgm:pt>
    <dgm:pt modelId="{1CC2F397-57A4-4AEA-8936-2BCDB995D34C}" type="pres">
      <dgm:prSet presAssocID="{B545884F-D334-4518-829D-3C6F72B0E0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8DE3FF0D-57C0-419E-9A8F-58D01740CB3C}" type="pres">
      <dgm:prSet presAssocID="{B545884F-D334-4518-829D-3C6F72B0E04C}" presName="spaceRect" presStyleCnt="0"/>
      <dgm:spPr/>
    </dgm:pt>
    <dgm:pt modelId="{012154E0-80B5-400B-A08A-B731C734F1AD}" type="pres">
      <dgm:prSet presAssocID="{B545884F-D334-4518-829D-3C6F72B0E04C}" presName="textRect" presStyleLbl="revTx" presStyleIdx="0" presStyleCnt="5">
        <dgm:presLayoutVars>
          <dgm:chMax val="1"/>
          <dgm:chPref val="1"/>
        </dgm:presLayoutVars>
      </dgm:prSet>
      <dgm:spPr/>
    </dgm:pt>
    <dgm:pt modelId="{8AC9CD9C-3B11-4636-82A7-8D42401AAB97}" type="pres">
      <dgm:prSet presAssocID="{CD2C62C8-8FE4-4C2B-9E90-384DE007F2CD}" presName="sibTrans" presStyleLbl="sibTrans2D1" presStyleIdx="0" presStyleCnt="0"/>
      <dgm:spPr/>
    </dgm:pt>
    <dgm:pt modelId="{6A80D0C5-08A2-406A-B205-2B1052639363}" type="pres">
      <dgm:prSet presAssocID="{EEE65682-F3D9-4351-A4F8-57A848566B17}" presName="compNode" presStyleCnt="0"/>
      <dgm:spPr/>
    </dgm:pt>
    <dgm:pt modelId="{33FF5E1D-D824-4CFB-BC39-D3BDEC058C52}" type="pres">
      <dgm:prSet presAssocID="{EEE65682-F3D9-4351-A4F8-57A848566B17}" presName="iconBgRect" presStyleLbl="bgShp" presStyleIdx="1" presStyleCnt="5"/>
      <dgm:spPr/>
    </dgm:pt>
    <dgm:pt modelId="{87405FD0-0E85-4386-855C-4DA3B82921BA}" type="pres">
      <dgm:prSet presAssocID="{EEE65682-F3D9-4351-A4F8-57A848566B1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BB9F694B-AA9B-4D59-8A44-9AAB6867BD9C}" type="pres">
      <dgm:prSet presAssocID="{EEE65682-F3D9-4351-A4F8-57A848566B17}" presName="spaceRect" presStyleCnt="0"/>
      <dgm:spPr/>
    </dgm:pt>
    <dgm:pt modelId="{91F24C4A-08CD-4091-ADF1-E0030528A4EB}" type="pres">
      <dgm:prSet presAssocID="{EEE65682-F3D9-4351-A4F8-57A848566B17}" presName="textRect" presStyleLbl="revTx" presStyleIdx="1" presStyleCnt="5">
        <dgm:presLayoutVars>
          <dgm:chMax val="1"/>
          <dgm:chPref val="1"/>
        </dgm:presLayoutVars>
      </dgm:prSet>
      <dgm:spPr/>
    </dgm:pt>
    <dgm:pt modelId="{7E1C5912-9550-43B9-B3C3-E51BB7D05027}" type="pres">
      <dgm:prSet presAssocID="{798AD31C-3126-4792-A8B0-19143CD57A93}" presName="sibTrans" presStyleLbl="sibTrans2D1" presStyleIdx="0" presStyleCnt="0"/>
      <dgm:spPr/>
    </dgm:pt>
    <dgm:pt modelId="{47250F12-21AE-4BD3-9F2A-D783999F9C31}" type="pres">
      <dgm:prSet presAssocID="{2BDAB2E8-8BCF-4ED9-A818-5A87A548242E}" presName="compNode" presStyleCnt="0"/>
      <dgm:spPr/>
    </dgm:pt>
    <dgm:pt modelId="{73829ACF-89DB-4C86-9A31-A72C4D74BB58}" type="pres">
      <dgm:prSet presAssocID="{2BDAB2E8-8BCF-4ED9-A818-5A87A548242E}" presName="iconBgRect" presStyleLbl="bgShp" presStyleIdx="2" presStyleCnt="5"/>
      <dgm:spPr/>
    </dgm:pt>
    <dgm:pt modelId="{3DC17F44-F6B3-4D53-96F1-6B5B3A09DB6D}" type="pres">
      <dgm:prSet presAssocID="{2BDAB2E8-8BCF-4ED9-A818-5A87A548242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B334AA5-89A3-438D-AC7B-0186130FFE2D}" type="pres">
      <dgm:prSet presAssocID="{2BDAB2E8-8BCF-4ED9-A818-5A87A548242E}" presName="spaceRect" presStyleCnt="0"/>
      <dgm:spPr/>
    </dgm:pt>
    <dgm:pt modelId="{9504858C-46F1-433F-9360-6C91EB247A6A}" type="pres">
      <dgm:prSet presAssocID="{2BDAB2E8-8BCF-4ED9-A818-5A87A548242E}" presName="textRect" presStyleLbl="revTx" presStyleIdx="2" presStyleCnt="5">
        <dgm:presLayoutVars>
          <dgm:chMax val="1"/>
          <dgm:chPref val="1"/>
        </dgm:presLayoutVars>
      </dgm:prSet>
      <dgm:spPr/>
    </dgm:pt>
    <dgm:pt modelId="{893678D8-2A14-4448-8EB9-A816FF1EC5D1}" type="pres">
      <dgm:prSet presAssocID="{8302B3A9-4872-401C-A355-136709438E86}" presName="sibTrans" presStyleLbl="sibTrans2D1" presStyleIdx="0" presStyleCnt="0"/>
      <dgm:spPr/>
    </dgm:pt>
    <dgm:pt modelId="{1B6D705C-2EA1-4444-BE51-F4D4EFC8FC18}" type="pres">
      <dgm:prSet presAssocID="{FC2CD34F-A4D5-4767-BD22-C209D4FD03BE}" presName="compNode" presStyleCnt="0"/>
      <dgm:spPr/>
    </dgm:pt>
    <dgm:pt modelId="{0E59280D-29EA-441B-B4EB-7EA8C894C624}" type="pres">
      <dgm:prSet presAssocID="{FC2CD34F-A4D5-4767-BD22-C209D4FD03BE}" presName="iconBgRect" presStyleLbl="bgShp" presStyleIdx="3" presStyleCnt="5"/>
      <dgm:spPr/>
    </dgm:pt>
    <dgm:pt modelId="{C495B0B0-5FB4-4A41-8D0A-B7E48F29A6B1}" type="pres">
      <dgm:prSet presAssocID="{FC2CD34F-A4D5-4767-BD22-C209D4FD03B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gaphone"/>
        </a:ext>
      </dgm:extLst>
    </dgm:pt>
    <dgm:pt modelId="{6A55D0EB-38B1-4647-92A7-A4C3A8A23004}" type="pres">
      <dgm:prSet presAssocID="{FC2CD34F-A4D5-4767-BD22-C209D4FD03BE}" presName="spaceRect" presStyleCnt="0"/>
      <dgm:spPr/>
    </dgm:pt>
    <dgm:pt modelId="{B307ABE5-E917-4210-86C4-40490EDEB5C9}" type="pres">
      <dgm:prSet presAssocID="{FC2CD34F-A4D5-4767-BD22-C209D4FD03BE}" presName="textRect" presStyleLbl="revTx" presStyleIdx="3" presStyleCnt="5">
        <dgm:presLayoutVars>
          <dgm:chMax val="1"/>
          <dgm:chPref val="1"/>
        </dgm:presLayoutVars>
      </dgm:prSet>
      <dgm:spPr/>
    </dgm:pt>
    <dgm:pt modelId="{E223F0D5-DC30-46AD-93B4-595E04B72602}" type="pres">
      <dgm:prSet presAssocID="{63307B13-C085-485A-AA27-EBD34F9B35BF}" presName="sibTrans" presStyleLbl="sibTrans2D1" presStyleIdx="0" presStyleCnt="0"/>
      <dgm:spPr/>
    </dgm:pt>
    <dgm:pt modelId="{45476492-74B8-4993-B04D-74EBC7C8BB97}" type="pres">
      <dgm:prSet presAssocID="{45F04E82-4074-4A63-BC50-E37758E59FFD}" presName="compNode" presStyleCnt="0"/>
      <dgm:spPr/>
    </dgm:pt>
    <dgm:pt modelId="{47BDFAD7-3FA1-4B8D-B4A6-F02C85F5D782}" type="pres">
      <dgm:prSet presAssocID="{45F04E82-4074-4A63-BC50-E37758E59FFD}" presName="iconBgRect" presStyleLbl="bgShp" presStyleIdx="4" presStyleCnt="5"/>
      <dgm:spPr/>
    </dgm:pt>
    <dgm:pt modelId="{DF591556-D481-4382-BC00-A8AF8A9FB3E0}" type="pres">
      <dgm:prSet presAssocID="{45F04E82-4074-4A63-BC50-E37758E59FF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siness Growth"/>
        </a:ext>
      </dgm:extLst>
    </dgm:pt>
    <dgm:pt modelId="{55436620-BD33-4AD8-893D-CE6268CDDADD}" type="pres">
      <dgm:prSet presAssocID="{45F04E82-4074-4A63-BC50-E37758E59FFD}" presName="spaceRect" presStyleCnt="0"/>
      <dgm:spPr/>
    </dgm:pt>
    <dgm:pt modelId="{94808F83-FF22-4F87-B120-85A4651FB13E}" type="pres">
      <dgm:prSet presAssocID="{45F04E82-4074-4A63-BC50-E37758E59FFD}" presName="textRect" presStyleLbl="revTx" presStyleIdx="4" presStyleCnt="5">
        <dgm:presLayoutVars>
          <dgm:chMax val="1"/>
          <dgm:chPref val="1"/>
        </dgm:presLayoutVars>
      </dgm:prSet>
      <dgm:spPr/>
    </dgm:pt>
  </dgm:ptLst>
  <dgm:cxnLst>
    <dgm:cxn modelId="{E17B3908-23E4-4F31-96D8-DF41377BB9E6}" type="presOf" srcId="{EEE65682-F3D9-4351-A4F8-57A848566B17}" destId="{91F24C4A-08CD-4091-ADF1-E0030528A4EB}" srcOrd="0" destOrd="0" presId="urn:microsoft.com/office/officeart/2018/2/layout/IconCircleList"/>
    <dgm:cxn modelId="{C833260D-38B6-43FF-ADF9-4B03D7FAC8D5}" srcId="{5D3D6524-A7B2-425F-97E2-303903F0011B}" destId="{EEE65682-F3D9-4351-A4F8-57A848566B17}" srcOrd="1" destOrd="0" parTransId="{09B06946-D079-4430-84C7-31EB32CEE648}" sibTransId="{798AD31C-3126-4792-A8B0-19143CD57A93}"/>
    <dgm:cxn modelId="{A7C41812-8243-4DBC-A926-9B7C8626DFCC}" type="presOf" srcId="{5D3D6524-A7B2-425F-97E2-303903F0011B}" destId="{EE373D54-761D-46EF-A527-780B8E5C529A}" srcOrd="0" destOrd="0" presId="urn:microsoft.com/office/officeart/2018/2/layout/IconCircleList"/>
    <dgm:cxn modelId="{187E2B3D-3AE8-4E0D-A31B-2FAFD19A09C3}" type="presOf" srcId="{63307B13-C085-485A-AA27-EBD34F9B35BF}" destId="{E223F0D5-DC30-46AD-93B4-595E04B72602}" srcOrd="0" destOrd="0" presId="urn:microsoft.com/office/officeart/2018/2/layout/IconCircleList"/>
    <dgm:cxn modelId="{71EB4B3D-32DC-4A16-BB01-2E4B415D0743}" type="presOf" srcId="{798AD31C-3126-4792-A8B0-19143CD57A93}" destId="{7E1C5912-9550-43B9-B3C3-E51BB7D05027}" srcOrd="0" destOrd="0" presId="urn:microsoft.com/office/officeart/2018/2/layout/IconCircleList"/>
    <dgm:cxn modelId="{4610C05B-F643-46DE-B33F-62D942F2ADA7}" srcId="{5D3D6524-A7B2-425F-97E2-303903F0011B}" destId="{FC2CD34F-A4D5-4767-BD22-C209D4FD03BE}" srcOrd="3" destOrd="0" parTransId="{B3605D78-0ED5-46F7-9A5A-6F295E869276}" sibTransId="{63307B13-C085-485A-AA27-EBD34F9B35BF}"/>
    <dgm:cxn modelId="{DB492D5D-E312-43C5-9E47-165DAE0C5FE5}" type="presOf" srcId="{FC2CD34F-A4D5-4767-BD22-C209D4FD03BE}" destId="{B307ABE5-E917-4210-86C4-40490EDEB5C9}" srcOrd="0" destOrd="0" presId="urn:microsoft.com/office/officeart/2018/2/layout/IconCircleList"/>
    <dgm:cxn modelId="{6A471563-EC1E-438C-97BA-6D571122CAF3}" srcId="{5D3D6524-A7B2-425F-97E2-303903F0011B}" destId="{2BDAB2E8-8BCF-4ED9-A818-5A87A548242E}" srcOrd="2" destOrd="0" parTransId="{1F50210D-5E56-4522-B9BE-B167E337822A}" sibTransId="{8302B3A9-4872-401C-A355-136709438E86}"/>
    <dgm:cxn modelId="{6AA75249-AE04-45D6-9D23-151AD4B8F5A1}" type="presOf" srcId="{45F04E82-4074-4A63-BC50-E37758E59FFD}" destId="{94808F83-FF22-4F87-B120-85A4651FB13E}" srcOrd="0" destOrd="0" presId="urn:microsoft.com/office/officeart/2018/2/layout/IconCircleList"/>
    <dgm:cxn modelId="{6E0D3351-C1AA-48C1-BEA6-196928D1D60A}" type="presOf" srcId="{8302B3A9-4872-401C-A355-136709438E86}" destId="{893678D8-2A14-4448-8EB9-A816FF1EC5D1}" srcOrd="0" destOrd="0" presId="urn:microsoft.com/office/officeart/2018/2/layout/IconCircleList"/>
    <dgm:cxn modelId="{4BDE1196-B81A-416D-9D8D-F57B2ED319C8}" srcId="{5D3D6524-A7B2-425F-97E2-303903F0011B}" destId="{45F04E82-4074-4A63-BC50-E37758E59FFD}" srcOrd="4" destOrd="0" parTransId="{49A214C0-68B6-41AC-80AE-A7C6C7B38767}" sibTransId="{1E282F2F-0C41-4556-BC8C-16A5DEAAAC67}"/>
    <dgm:cxn modelId="{B5CF64B0-2703-4EE3-8063-35FF9AE8AFE7}" type="presOf" srcId="{B545884F-D334-4518-829D-3C6F72B0E04C}" destId="{012154E0-80B5-400B-A08A-B731C734F1AD}" srcOrd="0" destOrd="0" presId="urn:microsoft.com/office/officeart/2018/2/layout/IconCircleList"/>
    <dgm:cxn modelId="{BC2B11B3-AE8A-435B-9BA1-88D3AC74637C}" type="presOf" srcId="{CD2C62C8-8FE4-4C2B-9E90-384DE007F2CD}" destId="{8AC9CD9C-3B11-4636-82A7-8D42401AAB97}" srcOrd="0" destOrd="0" presId="urn:microsoft.com/office/officeart/2018/2/layout/IconCircleList"/>
    <dgm:cxn modelId="{04EB14C7-B4E8-4802-BDB6-181051B2FFAF}" srcId="{5D3D6524-A7B2-425F-97E2-303903F0011B}" destId="{B545884F-D334-4518-829D-3C6F72B0E04C}" srcOrd="0" destOrd="0" parTransId="{C64F18EE-6007-4E8C-9D36-F5771F60E0C7}" sibTransId="{CD2C62C8-8FE4-4C2B-9E90-384DE007F2CD}"/>
    <dgm:cxn modelId="{DFE73CDE-B379-425F-A400-DECE7597D52E}" type="presOf" srcId="{2BDAB2E8-8BCF-4ED9-A818-5A87A548242E}" destId="{9504858C-46F1-433F-9360-6C91EB247A6A}" srcOrd="0" destOrd="0" presId="urn:microsoft.com/office/officeart/2018/2/layout/IconCircleList"/>
    <dgm:cxn modelId="{B4015D2F-8E2C-4755-AEEF-793BF6FF44F7}" type="presParOf" srcId="{EE373D54-761D-46EF-A527-780B8E5C529A}" destId="{0D2E1A06-1631-4649-A8FA-CB7F1984E972}" srcOrd="0" destOrd="0" presId="urn:microsoft.com/office/officeart/2018/2/layout/IconCircleList"/>
    <dgm:cxn modelId="{A4ABB8AE-C88A-4969-831E-6A0912B0E062}" type="presParOf" srcId="{0D2E1A06-1631-4649-A8FA-CB7F1984E972}" destId="{7F34AEA3-705C-4EBD-A0F7-E849EBFE71EF}" srcOrd="0" destOrd="0" presId="urn:microsoft.com/office/officeart/2018/2/layout/IconCircleList"/>
    <dgm:cxn modelId="{D1A5FA4B-9747-48C3-B85F-D689E02AECB8}" type="presParOf" srcId="{7F34AEA3-705C-4EBD-A0F7-E849EBFE71EF}" destId="{445A26C7-C7E7-42FC-952A-3B5F4C1F6084}" srcOrd="0" destOrd="0" presId="urn:microsoft.com/office/officeart/2018/2/layout/IconCircleList"/>
    <dgm:cxn modelId="{48DCF234-695A-43F3-9C57-6B0A862A378C}" type="presParOf" srcId="{7F34AEA3-705C-4EBD-A0F7-E849EBFE71EF}" destId="{1CC2F397-57A4-4AEA-8936-2BCDB995D34C}" srcOrd="1" destOrd="0" presId="urn:microsoft.com/office/officeart/2018/2/layout/IconCircleList"/>
    <dgm:cxn modelId="{7BC8774D-E3E7-430C-BAA0-D1883A9B73CD}" type="presParOf" srcId="{7F34AEA3-705C-4EBD-A0F7-E849EBFE71EF}" destId="{8DE3FF0D-57C0-419E-9A8F-58D01740CB3C}" srcOrd="2" destOrd="0" presId="urn:microsoft.com/office/officeart/2018/2/layout/IconCircleList"/>
    <dgm:cxn modelId="{5F167436-6B9B-47C5-BE37-8B52260D0F9C}" type="presParOf" srcId="{7F34AEA3-705C-4EBD-A0F7-E849EBFE71EF}" destId="{012154E0-80B5-400B-A08A-B731C734F1AD}" srcOrd="3" destOrd="0" presId="urn:microsoft.com/office/officeart/2018/2/layout/IconCircleList"/>
    <dgm:cxn modelId="{B0DEB2EE-B8B9-4584-BB9F-1A82B4E6061E}" type="presParOf" srcId="{0D2E1A06-1631-4649-A8FA-CB7F1984E972}" destId="{8AC9CD9C-3B11-4636-82A7-8D42401AAB97}" srcOrd="1" destOrd="0" presId="urn:microsoft.com/office/officeart/2018/2/layout/IconCircleList"/>
    <dgm:cxn modelId="{2BE6904E-481A-41DC-8E34-3A463099F0CE}" type="presParOf" srcId="{0D2E1A06-1631-4649-A8FA-CB7F1984E972}" destId="{6A80D0C5-08A2-406A-B205-2B1052639363}" srcOrd="2" destOrd="0" presId="urn:microsoft.com/office/officeart/2018/2/layout/IconCircleList"/>
    <dgm:cxn modelId="{AC0FDDF4-6CB8-43AE-AF8D-8A97484EC0AE}" type="presParOf" srcId="{6A80D0C5-08A2-406A-B205-2B1052639363}" destId="{33FF5E1D-D824-4CFB-BC39-D3BDEC058C52}" srcOrd="0" destOrd="0" presId="urn:microsoft.com/office/officeart/2018/2/layout/IconCircleList"/>
    <dgm:cxn modelId="{EBF619AD-0C3B-43B0-8CD7-6ACC6D3B03F0}" type="presParOf" srcId="{6A80D0C5-08A2-406A-B205-2B1052639363}" destId="{87405FD0-0E85-4386-855C-4DA3B82921BA}" srcOrd="1" destOrd="0" presId="urn:microsoft.com/office/officeart/2018/2/layout/IconCircleList"/>
    <dgm:cxn modelId="{2E74BEBB-7E5F-4FEA-AD64-231B9990359A}" type="presParOf" srcId="{6A80D0C5-08A2-406A-B205-2B1052639363}" destId="{BB9F694B-AA9B-4D59-8A44-9AAB6867BD9C}" srcOrd="2" destOrd="0" presId="urn:microsoft.com/office/officeart/2018/2/layout/IconCircleList"/>
    <dgm:cxn modelId="{2CE90665-83B5-4C4F-B10F-DBE661AB08F7}" type="presParOf" srcId="{6A80D0C5-08A2-406A-B205-2B1052639363}" destId="{91F24C4A-08CD-4091-ADF1-E0030528A4EB}" srcOrd="3" destOrd="0" presId="urn:microsoft.com/office/officeart/2018/2/layout/IconCircleList"/>
    <dgm:cxn modelId="{48B91B18-F87A-4319-AB3D-C70AE6E505F0}" type="presParOf" srcId="{0D2E1A06-1631-4649-A8FA-CB7F1984E972}" destId="{7E1C5912-9550-43B9-B3C3-E51BB7D05027}" srcOrd="3" destOrd="0" presId="urn:microsoft.com/office/officeart/2018/2/layout/IconCircleList"/>
    <dgm:cxn modelId="{1CC50B6F-3091-467E-B69B-BEDA761E06D4}" type="presParOf" srcId="{0D2E1A06-1631-4649-A8FA-CB7F1984E972}" destId="{47250F12-21AE-4BD3-9F2A-D783999F9C31}" srcOrd="4" destOrd="0" presId="urn:microsoft.com/office/officeart/2018/2/layout/IconCircleList"/>
    <dgm:cxn modelId="{00F9B650-1814-4956-9DE9-334F1589E6F9}" type="presParOf" srcId="{47250F12-21AE-4BD3-9F2A-D783999F9C31}" destId="{73829ACF-89DB-4C86-9A31-A72C4D74BB58}" srcOrd="0" destOrd="0" presId="urn:microsoft.com/office/officeart/2018/2/layout/IconCircleList"/>
    <dgm:cxn modelId="{7E4383EB-A0E6-4D06-8DEF-BD9B94EBA4D6}" type="presParOf" srcId="{47250F12-21AE-4BD3-9F2A-D783999F9C31}" destId="{3DC17F44-F6B3-4D53-96F1-6B5B3A09DB6D}" srcOrd="1" destOrd="0" presId="urn:microsoft.com/office/officeart/2018/2/layout/IconCircleList"/>
    <dgm:cxn modelId="{9DC7C9BB-3924-4DB0-B0DE-DEDBF7C10B57}" type="presParOf" srcId="{47250F12-21AE-4BD3-9F2A-D783999F9C31}" destId="{DB334AA5-89A3-438D-AC7B-0186130FFE2D}" srcOrd="2" destOrd="0" presId="urn:microsoft.com/office/officeart/2018/2/layout/IconCircleList"/>
    <dgm:cxn modelId="{B700C4DA-98FB-44E3-BC0E-A34F5BE91C2A}" type="presParOf" srcId="{47250F12-21AE-4BD3-9F2A-D783999F9C31}" destId="{9504858C-46F1-433F-9360-6C91EB247A6A}" srcOrd="3" destOrd="0" presId="urn:microsoft.com/office/officeart/2018/2/layout/IconCircleList"/>
    <dgm:cxn modelId="{0517CE50-3C61-492E-987F-BF754DA666E0}" type="presParOf" srcId="{0D2E1A06-1631-4649-A8FA-CB7F1984E972}" destId="{893678D8-2A14-4448-8EB9-A816FF1EC5D1}" srcOrd="5" destOrd="0" presId="urn:microsoft.com/office/officeart/2018/2/layout/IconCircleList"/>
    <dgm:cxn modelId="{72FE353F-E085-49A7-9257-796C557A0CC6}" type="presParOf" srcId="{0D2E1A06-1631-4649-A8FA-CB7F1984E972}" destId="{1B6D705C-2EA1-4444-BE51-F4D4EFC8FC18}" srcOrd="6" destOrd="0" presId="urn:microsoft.com/office/officeart/2018/2/layout/IconCircleList"/>
    <dgm:cxn modelId="{A7704EF4-32F4-458B-99FB-128341FE8A5C}" type="presParOf" srcId="{1B6D705C-2EA1-4444-BE51-F4D4EFC8FC18}" destId="{0E59280D-29EA-441B-B4EB-7EA8C894C624}" srcOrd="0" destOrd="0" presId="urn:microsoft.com/office/officeart/2018/2/layout/IconCircleList"/>
    <dgm:cxn modelId="{C90C2A17-C02F-4FF3-80FD-2D2EF278F894}" type="presParOf" srcId="{1B6D705C-2EA1-4444-BE51-F4D4EFC8FC18}" destId="{C495B0B0-5FB4-4A41-8D0A-B7E48F29A6B1}" srcOrd="1" destOrd="0" presId="urn:microsoft.com/office/officeart/2018/2/layout/IconCircleList"/>
    <dgm:cxn modelId="{0E0A944A-5A93-4DBD-9C8B-D8D1946AA283}" type="presParOf" srcId="{1B6D705C-2EA1-4444-BE51-F4D4EFC8FC18}" destId="{6A55D0EB-38B1-4647-92A7-A4C3A8A23004}" srcOrd="2" destOrd="0" presId="urn:microsoft.com/office/officeart/2018/2/layout/IconCircleList"/>
    <dgm:cxn modelId="{9F04065F-2C5B-4D46-9B4C-38F5A08AC586}" type="presParOf" srcId="{1B6D705C-2EA1-4444-BE51-F4D4EFC8FC18}" destId="{B307ABE5-E917-4210-86C4-40490EDEB5C9}" srcOrd="3" destOrd="0" presId="urn:microsoft.com/office/officeart/2018/2/layout/IconCircleList"/>
    <dgm:cxn modelId="{D1BDB667-8967-45C7-B69E-EEEC210DB4A8}" type="presParOf" srcId="{0D2E1A06-1631-4649-A8FA-CB7F1984E972}" destId="{E223F0D5-DC30-46AD-93B4-595E04B72602}" srcOrd="7" destOrd="0" presId="urn:microsoft.com/office/officeart/2018/2/layout/IconCircleList"/>
    <dgm:cxn modelId="{8DEF9349-A3AB-40A1-A97E-ED2164ED1B85}" type="presParOf" srcId="{0D2E1A06-1631-4649-A8FA-CB7F1984E972}" destId="{45476492-74B8-4993-B04D-74EBC7C8BB97}" srcOrd="8" destOrd="0" presId="urn:microsoft.com/office/officeart/2018/2/layout/IconCircleList"/>
    <dgm:cxn modelId="{4D2A476B-3934-4E6C-BFEB-5B0341E2D3D0}" type="presParOf" srcId="{45476492-74B8-4993-B04D-74EBC7C8BB97}" destId="{47BDFAD7-3FA1-4B8D-B4A6-F02C85F5D782}" srcOrd="0" destOrd="0" presId="urn:microsoft.com/office/officeart/2018/2/layout/IconCircleList"/>
    <dgm:cxn modelId="{21391507-FF14-45B0-AED2-A49C6B251AF7}" type="presParOf" srcId="{45476492-74B8-4993-B04D-74EBC7C8BB97}" destId="{DF591556-D481-4382-BC00-A8AF8A9FB3E0}" srcOrd="1" destOrd="0" presId="urn:microsoft.com/office/officeart/2018/2/layout/IconCircleList"/>
    <dgm:cxn modelId="{C5CE88A3-8CE7-436B-9699-CFB9692AF515}" type="presParOf" srcId="{45476492-74B8-4993-B04D-74EBC7C8BB97}" destId="{55436620-BD33-4AD8-893D-CE6268CDDADD}" srcOrd="2" destOrd="0" presId="urn:microsoft.com/office/officeart/2018/2/layout/IconCircleList"/>
    <dgm:cxn modelId="{FE2BBC46-4C05-4A21-943A-5CEF9233509E}" type="presParOf" srcId="{45476492-74B8-4993-B04D-74EBC7C8BB97}" destId="{94808F83-FF22-4F87-B120-85A4651FB13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B1E8F9-11AD-400B-A7F5-8C0B534A1BC4}" type="doc">
      <dgm:prSet loTypeId="urn:microsoft.com/office/officeart/2016/7/layout/LinearArrowProcessNumbered" loCatId="process" qsTypeId="urn:microsoft.com/office/officeart/2005/8/quickstyle/simple1" qsCatId="simple" csTypeId="urn:microsoft.com/office/officeart/2005/8/colors/colorful2" csCatId="colorful" phldr="1"/>
      <dgm:spPr/>
      <dgm:t>
        <a:bodyPr/>
        <a:lstStyle/>
        <a:p>
          <a:endParaRPr lang="en-US"/>
        </a:p>
      </dgm:t>
    </dgm:pt>
    <dgm:pt modelId="{6CD86B31-C1D8-4B06-BF77-84CEFB8024D3}">
      <dgm:prSet custT="1"/>
      <dgm:spPr/>
      <dgm:t>
        <a:bodyPr/>
        <a:lstStyle/>
        <a:p>
          <a:r>
            <a:rPr lang="en-GB" sz="1100" b="1" i="0"/>
            <a:t>Step 1: Filter Problem Statements</a:t>
          </a:r>
          <a:endParaRPr lang="en-US" sz="1100"/>
        </a:p>
      </dgm:t>
    </dgm:pt>
    <dgm:pt modelId="{914B7039-A738-48AD-9613-F072EA09D031}" type="parTrans" cxnId="{5C8BE836-D730-48C3-AB6D-4547E624FF32}">
      <dgm:prSet/>
      <dgm:spPr/>
      <dgm:t>
        <a:bodyPr/>
        <a:lstStyle/>
        <a:p>
          <a:endParaRPr lang="en-US" sz="1400"/>
        </a:p>
      </dgm:t>
    </dgm:pt>
    <dgm:pt modelId="{38898B6B-5A70-4C5F-AA66-AAAEFD6C901F}" type="sibTrans" cxnId="{5C8BE836-D730-48C3-AB6D-4547E624FF32}">
      <dgm:prSet phldrT="1" phldr="0" custT="1"/>
      <dgm:spPr/>
      <dgm:t>
        <a:bodyPr/>
        <a:lstStyle/>
        <a:p>
          <a:r>
            <a:rPr lang="en-US" sz="4400"/>
            <a:t>1</a:t>
          </a:r>
        </a:p>
      </dgm:t>
    </dgm:pt>
    <dgm:pt modelId="{DD56EC2F-D169-48FD-945F-3CBEE29B928D}">
      <dgm:prSet custT="1"/>
      <dgm:spPr/>
      <dgm:t>
        <a:bodyPr/>
        <a:lstStyle/>
        <a:p>
          <a:r>
            <a:rPr lang="en-US" sz="1100" b="1" i="0"/>
            <a:t>Step 2 Link Statements to the Four Phases of the Disaster Risk Management Cycle</a:t>
          </a:r>
          <a:endParaRPr lang="en-US" sz="1100"/>
        </a:p>
      </dgm:t>
    </dgm:pt>
    <dgm:pt modelId="{08F028CC-88E8-4FED-A407-443CD7D74A10}" type="parTrans" cxnId="{BB77B2BC-9000-40C2-A93A-3BCB7262D532}">
      <dgm:prSet/>
      <dgm:spPr/>
      <dgm:t>
        <a:bodyPr/>
        <a:lstStyle/>
        <a:p>
          <a:endParaRPr lang="en-US" sz="1400"/>
        </a:p>
      </dgm:t>
    </dgm:pt>
    <dgm:pt modelId="{D4DE6D53-FAD1-41BD-8432-2A1CF1637E19}" type="sibTrans" cxnId="{BB77B2BC-9000-40C2-A93A-3BCB7262D532}">
      <dgm:prSet phldrT="2" phldr="0" custT="1"/>
      <dgm:spPr/>
      <dgm:t>
        <a:bodyPr/>
        <a:lstStyle/>
        <a:p>
          <a:r>
            <a:rPr lang="en-US" sz="4400"/>
            <a:t>2</a:t>
          </a:r>
        </a:p>
      </dgm:t>
    </dgm:pt>
    <dgm:pt modelId="{CA989102-1C84-4C4C-ACA4-B2C4C7FD8206}">
      <dgm:prSet custT="1"/>
      <dgm:spPr/>
      <dgm:t>
        <a:bodyPr/>
        <a:lstStyle/>
        <a:p>
          <a:r>
            <a:rPr lang="en-US" sz="1100" b="1" i="0" dirty="0"/>
            <a:t>Step 3: Group Related Problem Statements Per Phase to Form Broader Strategic Goals</a:t>
          </a:r>
          <a:endParaRPr lang="en-US" sz="1100" dirty="0"/>
        </a:p>
      </dgm:t>
    </dgm:pt>
    <dgm:pt modelId="{B616B72C-EA7A-4154-9DD4-617E2D4D2CE6}" type="parTrans" cxnId="{D12D47DF-7175-47DE-B7B0-5D99EC684402}">
      <dgm:prSet/>
      <dgm:spPr/>
      <dgm:t>
        <a:bodyPr/>
        <a:lstStyle/>
        <a:p>
          <a:endParaRPr lang="en-US" sz="1400"/>
        </a:p>
      </dgm:t>
    </dgm:pt>
    <dgm:pt modelId="{9F7E0B6D-1B26-42A9-AE5E-87B7BCA6CBFC}" type="sibTrans" cxnId="{D12D47DF-7175-47DE-B7B0-5D99EC684402}">
      <dgm:prSet phldrT="3" phldr="0" custT="1"/>
      <dgm:spPr/>
      <dgm:t>
        <a:bodyPr/>
        <a:lstStyle/>
        <a:p>
          <a:r>
            <a:rPr lang="en-US" sz="4400"/>
            <a:t>3</a:t>
          </a:r>
        </a:p>
      </dgm:t>
    </dgm:pt>
    <dgm:pt modelId="{ACD65C88-37C5-43FB-BD7A-EE2305E9333E}">
      <dgm:prSet custT="1"/>
      <dgm:spPr/>
      <dgm:t>
        <a:bodyPr/>
        <a:lstStyle/>
        <a:p>
          <a:r>
            <a:rPr lang="en-US" sz="1100" b="1" i="0" dirty="0"/>
            <a:t>Step 4: Combine Overlapping Goals to Create Comprehensive and Efficient Strategic Goal for BRtR Risk Management Strategy</a:t>
          </a:r>
          <a:r>
            <a:rPr lang="en-US" sz="1100" b="1" dirty="0"/>
            <a:t> </a:t>
          </a:r>
          <a:endParaRPr lang="en-US" sz="1100" dirty="0"/>
        </a:p>
      </dgm:t>
    </dgm:pt>
    <dgm:pt modelId="{501B57B0-5708-441A-AF06-A1BD806536F1}" type="parTrans" cxnId="{93767CD6-05D9-4124-9E70-247ABFA443D2}">
      <dgm:prSet/>
      <dgm:spPr/>
      <dgm:t>
        <a:bodyPr/>
        <a:lstStyle/>
        <a:p>
          <a:endParaRPr lang="en-US" sz="1400"/>
        </a:p>
      </dgm:t>
    </dgm:pt>
    <dgm:pt modelId="{FEA5F1B7-AA25-49C2-95DA-133AE9B3FE5A}" type="sibTrans" cxnId="{93767CD6-05D9-4124-9E70-247ABFA443D2}">
      <dgm:prSet phldrT="4" phldr="0" custT="1"/>
      <dgm:spPr/>
      <dgm:t>
        <a:bodyPr/>
        <a:lstStyle/>
        <a:p>
          <a:r>
            <a:rPr lang="en-US" sz="4400"/>
            <a:t>4</a:t>
          </a:r>
        </a:p>
      </dgm:t>
    </dgm:pt>
    <dgm:pt modelId="{6D959F17-68A1-4D81-8D0A-B6FBA4CDE710}" type="pres">
      <dgm:prSet presAssocID="{B1B1E8F9-11AD-400B-A7F5-8C0B534A1BC4}" presName="linearFlow" presStyleCnt="0">
        <dgm:presLayoutVars>
          <dgm:dir/>
          <dgm:animLvl val="lvl"/>
          <dgm:resizeHandles val="exact"/>
        </dgm:presLayoutVars>
      </dgm:prSet>
      <dgm:spPr/>
    </dgm:pt>
    <dgm:pt modelId="{359F7C82-26E0-4BE5-BB54-8ED4892A1C83}" type="pres">
      <dgm:prSet presAssocID="{6CD86B31-C1D8-4B06-BF77-84CEFB8024D3}" presName="compositeNode" presStyleCnt="0"/>
      <dgm:spPr/>
    </dgm:pt>
    <dgm:pt modelId="{07F1D8F5-5EE3-4679-8944-9622FC6D5991}" type="pres">
      <dgm:prSet presAssocID="{6CD86B31-C1D8-4B06-BF77-84CEFB8024D3}" presName="parTx" presStyleLbl="node1" presStyleIdx="0" presStyleCnt="0">
        <dgm:presLayoutVars>
          <dgm:chMax val="0"/>
          <dgm:chPref val="0"/>
          <dgm:bulletEnabled val="1"/>
        </dgm:presLayoutVars>
      </dgm:prSet>
      <dgm:spPr/>
    </dgm:pt>
    <dgm:pt modelId="{5B83A024-6589-42F1-AF56-1372F4A69706}" type="pres">
      <dgm:prSet presAssocID="{6CD86B31-C1D8-4B06-BF77-84CEFB8024D3}" presName="parSh" presStyleCnt="0"/>
      <dgm:spPr/>
    </dgm:pt>
    <dgm:pt modelId="{0F257F77-0441-4A80-BB43-6FB54D603132}" type="pres">
      <dgm:prSet presAssocID="{6CD86B31-C1D8-4B06-BF77-84CEFB8024D3}" presName="lineNode" presStyleLbl="alignAccFollowNode1" presStyleIdx="0" presStyleCnt="12"/>
      <dgm:spPr/>
    </dgm:pt>
    <dgm:pt modelId="{E2D0A19A-C53A-4D82-BB61-C0AFE40F0CED}" type="pres">
      <dgm:prSet presAssocID="{6CD86B31-C1D8-4B06-BF77-84CEFB8024D3}" presName="lineArrowNode" presStyleLbl="alignAccFollowNode1" presStyleIdx="1" presStyleCnt="12"/>
      <dgm:spPr/>
    </dgm:pt>
    <dgm:pt modelId="{A9053612-224F-40F5-859E-B56BC6523D8D}" type="pres">
      <dgm:prSet presAssocID="{38898B6B-5A70-4C5F-AA66-AAAEFD6C901F}" presName="sibTransNodeCircle" presStyleLbl="alignNode1" presStyleIdx="0" presStyleCnt="4">
        <dgm:presLayoutVars>
          <dgm:chMax val="0"/>
          <dgm:bulletEnabled/>
        </dgm:presLayoutVars>
      </dgm:prSet>
      <dgm:spPr/>
    </dgm:pt>
    <dgm:pt modelId="{D82845F5-7281-4E69-BA2D-5A25D9D2ED58}" type="pres">
      <dgm:prSet presAssocID="{38898B6B-5A70-4C5F-AA66-AAAEFD6C901F}" presName="spacerBetweenCircleAndCallout" presStyleCnt="0">
        <dgm:presLayoutVars/>
      </dgm:prSet>
      <dgm:spPr/>
    </dgm:pt>
    <dgm:pt modelId="{E06780A2-08FF-48F5-AB9A-41D800C36613}" type="pres">
      <dgm:prSet presAssocID="{6CD86B31-C1D8-4B06-BF77-84CEFB8024D3}" presName="nodeText" presStyleLbl="alignAccFollowNode1" presStyleIdx="2" presStyleCnt="12">
        <dgm:presLayoutVars>
          <dgm:bulletEnabled val="1"/>
        </dgm:presLayoutVars>
      </dgm:prSet>
      <dgm:spPr/>
    </dgm:pt>
    <dgm:pt modelId="{E70DC68F-5E51-4EAF-83B3-1A7574298064}" type="pres">
      <dgm:prSet presAssocID="{38898B6B-5A70-4C5F-AA66-AAAEFD6C901F}" presName="sibTransComposite" presStyleCnt="0"/>
      <dgm:spPr/>
    </dgm:pt>
    <dgm:pt modelId="{2E18537C-5B79-4E0A-BD73-57CD60E83D7B}" type="pres">
      <dgm:prSet presAssocID="{DD56EC2F-D169-48FD-945F-3CBEE29B928D}" presName="compositeNode" presStyleCnt="0"/>
      <dgm:spPr/>
    </dgm:pt>
    <dgm:pt modelId="{BCF9B643-24BA-4A94-A151-396B622C0E86}" type="pres">
      <dgm:prSet presAssocID="{DD56EC2F-D169-48FD-945F-3CBEE29B928D}" presName="parTx" presStyleLbl="node1" presStyleIdx="0" presStyleCnt="0">
        <dgm:presLayoutVars>
          <dgm:chMax val="0"/>
          <dgm:chPref val="0"/>
          <dgm:bulletEnabled val="1"/>
        </dgm:presLayoutVars>
      </dgm:prSet>
      <dgm:spPr/>
    </dgm:pt>
    <dgm:pt modelId="{6667F6B8-4EC0-4FF2-8A8C-FC293A13A09C}" type="pres">
      <dgm:prSet presAssocID="{DD56EC2F-D169-48FD-945F-3CBEE29B928D}" presName="parSh" presStyleCnt="0"/>
      <dgm:spPr/>
    </dgm:pt>
    <dgm:pt modelId="{4D2F2426-9249-4BE5-9B22-DC00634650B5}" type="pres">
      <dgm:prSet presAssocID="{DD56EC2F-D169-48FD-945F-3CBEE29B928D}" presName="lineNode" presStyleLbl="alignAccFollowNode1" presStyleIdx="3" presStyleCnt="12"/>
      <dgm:spPr/>
    </dgm:pt>
    <dgm:pt modelId="{793915E4-F771-4598-A2C9-C50F6396C9E0}" type="pres">
      <dgm:prSet presAssocID="{DD56EC2F-D169-48FD-945F-3CBEE29B928D}" presName="lineArrowNode" presStyleLbl="alignAccFollowNode1" presStyleIdx="4" presStyleCnt="12"/>
      <dgm:spPr/>
    </dgm:pt>
    <dgm:pt modelId="{ED3524D7-4AB8-4E41-BD06-7B05A41FB882}" type="pres">
      <dgm:prSet presAssocID="{D4DE6D53-FAD1-41BD-8432-2A1CF1637E19}" presName="sibTransNodeCircle" presStyleLbl="alignNode1" presStyleIdx="1" presStyleCnt="4">
        <dgm:presLayoutVars>
          <dgm:chMax val="0"/>
          <dgm:bulletEnabled/>
        </dgm:presLayoutVars>
      </dgm:prSet>
      <dgm:spPr/>
    </dgm:pt>
    <dgm:pt modelId="{D2584F37-28B6-4440-B429-AA25ABA8B846}" type="pres">
      <dgm:prSet presAssocID="{D4DE6D53-FAD1-41BD-8432-2A1CF1637E19}" presName="spacerBetweenCircleAndCallout" presStyleCnt="0">
        <dgm:presLayoutVars/>
      </dgm:prSet>
      <dgm:spPr/>
    </dgm:pt>
    <dgm:pt modelId="{20B91A17-2600-4B07-B751-1F488D5A09F3}" type="pres">
      <dgm:prSet presAssocID="{DD56EC2F-D169-48FD-945F-3CBEE29B928D}" presName="nodeText" presStyleLbl="alignAccFollowNode1" presStyleIdx="5" presStyleCnt="12">
        <dgm:presLayoutVars>
          <dgm:bulletEnabled val="1"/>
        </dgm:presLayoutVars>
      </dgm:prSet>
      <dgm:spPr/>
    </dgm:pt>
    <dgm:pt modelId="{CBFBF85E-81F0-47E4-A698-4E49782DC8C5}" type="pres">
      <dgm:prSet presAssocID="{D4DE6D53-FAD1-41BD-8432-2A1CF1637E19}" presName="sibTransComposite" presStyleCnt="0"/>
      <dgm:spPr/>
    </dgm:pt>
    <dgm:pt modelId="{B5DB884A-4A9F-4FF5-85C8-948A67E0EC7A}" type="pres">
      <dgm:prSet presAssocID="{CA989102-1C84-4C4C-ACA4-B2C4C7FD8206}" presName="compositeNode" presStyleCnt="0"/>
      <dgm:spPr/>
    </dgm:pt>
    <dgm:pt modelId="{666ECD14-1556-4B41-B1BF-5CA93850404F}" type="pres">
      <dgm:prSet presAssocID="{CA989102-1C84-4C4C-ACA4-B2C4C7FD8206}" presName="parTx" presStyleLbl="node1" presStyleIdx="0" presStyleCnt="0">
        <dgm:presLayoutVars>
          <dgm:chMax val="0"/>
          <dgm:chPref val="0"/>
          <dgm:bulletEnabled val="1"/>
        </dgm:presLayoutVars>
      </dgm:prSet>
      <dgm:spPr/>
    </dgm:pt>
    <dgm:pt modelId="{D1966871-04E5-412A-A702-5F0EB5ACFB4C}" type="pres">
      <dgm:prSet presAssocID="{CA989102-1C84-4C4C-ACA4-B2C4C7FD8206}" presName="parSh" presStyleCnt="0"/>
      <dgm:spPr/>
    </dgm:pt>
    <dgm:pt modelId="{8EB47AE7-F54E-4B8D-8E97-2C262B786ED7}" type="pres">
      <dgm:prSet presAssocID="{CA989102-1C84-4C4C-ACA4-B2C4C7FD8206}" presName="lineNode" presStyleLbl="alignAccFollowNode1" presStyleIdx="6" presStyleCnt="12"/>
      <dgm:spPr/>
    </dgm:pt>
    <dgm:pt modelId="{75E98692-9C31-4B55-9791-ACB11CD3BE76}" type="pres">
      <dgm:prSet presAssocID="{CA989102-1C84-4C4C-ACA4-B2C4C7FD8206}" presName="lineArrowNode" presStyleLbl="alignAccFollowNode1" presStyleIdx="7" presStyleCnt="12"/>
      <dgm:spPr/>
    </dgm:pt>
    <dgm:pt modelId="{93D6F9AD-817F-4035-B371-6CE63D2AC0D5}" type="pres">
      <dgm:prSet presAssocID="{9F7E0B6D-1B26-42A9-AE5E-87B7BCA6CBFC}" presName="sibTransNodeCircle" presStyleLbl="alignNode1" presStyleIdx="2" presStyleCnt="4">
        <dgm:presLayoutVars>
          <dgm:chMax val="0"/>
          <dgm:bulletEnabled/>
        </dgm:presLayoutVars>
      </dgm:prSet>
      <dgm:spPr/>
    </dgm:pt>
    <dgm:pt modelId="{6D9E78F3-8B82-4130-838B-554175012134}" type="pres">
      <dgm:prSet presAssocID="{9F7E0B6D-1B26-42A9-AE5E-87B7BCA6CBFC}" presName="spacerBetweenCircleAndCallout" presStyleCnt="0">
        <dgm:presLayoutVars/>
      </dgm:prSet>
      <dgm:spPr/>
    </dgm:pt>
    <dgm:pt modelId="{BD0E5893-2B03-4EF2-8500-268457FA2C7A}" type="pres">
      <dgm:prSet presAssocID="{CA989102-1C84-4C4C-ACA4-B2C4C7FD8206}" presName="nodeText" presStyleLbl="alignAccFollowNode1" presStyleIdx="8" presStyleCnt="12">
        <dgm:presLayoutVars>
          <dgm:bulletEnabled val="1"/>
        </dgm:presLayoutVars>
      </dgm:prSet>
      <dgm:spPr/>
    </dgm:pt>
    <dgm:pt modelId="{19D1A9F2-BD3A-4048-B87A-223570B6146B}" type="pres">
      <dgm:prSet presAssocID="{9F7E0B6D-1B26-42A9-AE5E-87B7BCA6CBFC}" presName="sibTransComposite" presStyleCnt="0"/>
      <dgm:spPr/>
    </dgm:pt>
    <dgm:pt modelId="{D4F44CD5-D2D7-4D4E-838B-85B393BBC56B}" type="pres">
      <dgm:prSet presAssocID="{ACD65C88-37C5-43FB-BD7A-EE2305E9333E}" presName="compositeNode" presStyleCnt="0"/>
      <dgm:spPr/>
    </dgm:pt>
    <dgm:pt modelId="{C8F0E1AD-7919-4150-A0D6-52C07F0B6141}" type="pres">
      <dgm:prSet presAssocID="{ACD65C88-37C5-43FB-BD7A-EE2305E9333E}" presName="parTx" presStyleLbl="node1" presStyleIdx="0" presStyleCnt="0">
        <dgm:presLayoutVars>
          <dgm:chMax val="0"/>
          <dgm:chPref val="0"/>
          <dgm:bulletEnabled val="1"/>
        </dgm:presLayoutVars>
      </dgm:prSet>
      <dgm:spPr/>
    </dgm:pt>
    <dgm:pt modelId="{C76E8C2C-FB24-41DE-9558-3B26779783F4}" type="pres">
      <dgm:prSet presAssocID="{ACD65C88-37C5-43FB-BD7A-EE2305E9333E}" presName="parSh" presStyleCnt="0"/>
      <dgm:spPr/>
    </dgm:pt>
    <dgm:pt modelId="{1E83CAD2-DBBE-49B9-94F8-B5C95E5AC920}" type="pres">
      <dgm:prSet presAssocID="{ACD65C88-37C5-43FB-BD7A-EE2305E9333E}" presName="lineNode" presStyleLbl="alignAccFollowNode1" presStyleIdx="9" presStyleCnt="12"/>
      <dgm:spPr/>
    </dgm:pt>
    <dgm:pt modelId="{A569BA23-532B-4F83-90B4-DA275E54BAC9}" type="pres">
      <dgm:prSet presAssocID="{ACD65C88-37C5-43FB-BD7A-EE2305E9333E}" presName="lineArrowNode" presStyleLbl="alignAccFollowNode1" presStyleIdx="10" presStyleCnt="12"/>
      <dgm:spPr/>
    </dgm:pt>
    <dgm:pt modelId="{E02A8B8B-5F08-414E-AAF5-ACBCCE3C46D0}" type="pres">
      <dgm:prSet presAssocID="{FEA5F1B7-AA25-49C2-95DA-133AE9B3FE5A}" presName="sibTransNodeCircle" presStyleLbl="alignNode1" presStyleIdx="3" presStyleCnt="4">
        <dgm:presLayoutVars>
          <dgm:chMax val="0"/>
          <dgm:bulletEnabled/>
        </dgm:presLayoutVars>
      </dgm:prSet>
      <dgm:spPr/>
    </dgm:pt>
    <dgm:pt modelId="{8721CF77-21EA-4C5D-8C6C-C851BCE64CA1}" type="pres">
      <dgm:prSet presAssocID="{FEA5F1B7-AA25-49C2-95DA-133AE9B3FE5A}" presName="spacerBetweenCircleAndCallout" presStyleCnt="0">
        <dgm:presLayoutVars/>
      </dgm:prSet>
      <dgm:spPr/>
    </dgm:pt>
    <dgm:pt modelId="{C7884713-E96C-4172-BD9B-89FFFE873A49}" type="pres">
      <dgm:prSet presAssocID="{ACD65C88-37C5-43FB-BD7A-EE2305E9333E}" presName="nodeText" presStyleLbl="alignAccFollowNode1" presStyleIdx="11" presStyleCnt="12">
        <dgm:presLayoutVars>
          <dgm:bulletEnabled val="1"/>
        </dgm:presLayoutVars>
      </dgm:prSet>
      <dgm:spPr/>
    </dgm:pt>
  </dgm:ptLst>
  <dgm:cxnLst>
    <dgm:cxn modelId="{B6357309-7779-43B5-A051-D4BED852FB8D}" type="presOf" srcId="{38898B6B-5A70-4C5F-AA66-AAAEFD6C901F}" destId="{A9053612-224F-40F5-859E-B56BC6523D8D}" srcOrd="0" destOrd="0" presId="urn:microsoft.com/office/officeart/2016/7/layout/LinearArrowProcessNumbered"/>
    <dgm:cxn modelId="{CFB23B27-C140-4915-B4ED-34AD2856C5B9}" type="presOf" srcId="{CA989102-1C84-4C4C-ACA4-B2C4C7FD8206}" destId="{BD0E5893-2B03-4EF2-8500-268457FA2C7A}" srcOrd="0" destOrd="0" presId="urn:microsoft.com/office/officeart/2016/7/layout/LinearArrowProcessNumbered"/>
    <dgm:cxn modelId="{5C8BE836-D730-48C3-AB6D-4547E624FF32}" srcId="{B1B1E8F9-11AD-400B-A7F5-8C0B534A1BC4}" destId="{6CD86B31-C1D8-4B06-BF77-84CEFB8024D3}" srcOrd="0" destOrd="0" parTransId="{914B7039-A738-48AD-9613-F072EA09D031}" sibTransId="{38898B6B-5A70-4C5F-AA66-AAAEFD6C901F}"/>
    <dgm:cxn modelId="{7839DF3B-4773-480C-89E1-8CE86C92C353}" type="presOf" srcId="{6CD86B31-C1D8-4B06-BF77-84CEFB8024D3}" destId="{E06780A2-08FF-48F5-AB9A-41D800C36613}" srcOrd="0" destOrd="0" presId="urn:microsoft.com/office/officeart/2016/7/layout/LinearArrowProcessNumbered"/>
    <dgm:cxn modelId="{4E1F6F3D-496A-4AA6-9C23-3AACB3657C0C}" type="presOf" srcId="{9F7E0B6D-1B26-42A9-AE5E-87B7BCA6CBFC}" destId="{93D6F9AD-817F-4035-B371-6CE63D2AC0D5}" srcOrd="0" destOrd="0" presId="urn:microsoft.com/office/officeart/2016/7/layout/LinearArrowProcessNumbered"/>
    <dgm:cxn modelId="{C3231D7A-33BD-4C34-9309-4B5F5B0D5AF9}" type="presOf" srcId="{DD56EC2F-D169-48FD-945F-3CBEE29B928D}" destId="{20B91A17-2600-4B07-B751-1F488D5A09F3}" srcOrd="0" destOrd="0" presId="urn:microsoft.com/office/officeart/2016/7/layout/LinearArrowProcessNumbered"/>
    <dgm:cxn modelId="{93495888-8B84-4475-8626-C38CBA0F2026}" type="presOf" srcId="{B1B1E8F9-11AD-400B-A7F5-8C0B534A1BC4}" destId="{6D959F17-68A1-4D81-8D0A-B6FBA4CDE710}" srcOrd="0" destOrd="0" presId="urn:microsoft.com/office/officeart/2016/7/layout/LinearArrowProcessNumbered"/>
    <dgm:cxn modelId="{0EEA5D90-1964-414F-9AD5-3057C4E56F44}" type="presOf" srcId="{ACD65C88-37C5-43FB-BD7A-EE2305E9333E}" destId="{C7884713-E96C-4172-BD9B-89FFFE873A49}" srcOrd="0" destOrd="0" presId="urn:microsoft.com/office/officeart/2016/7/layout/LinearArrowProcessNumbered"/>
    <dgm:cxn modelId="{C99EF7AA-BBA6-4988-B0DD-90A321587B18}" type="presOf" srcId="{D4DE6D53-FAD1-41BD-8432-2A1CF1637E19}" destId="{ED3524D7-4AB8-4E41-BD06-7B05A41FB882}" srcOrd="0" destOrd="0" presId="urn:microsoft.com/office/officeart/2016/7/layout/LinearArrowProcessNumbered"/>
    <dgm:cxn modelId="{BB77B2BC-9000-40C2-A93A-3BCB7262D532}" srcId="{B1B1E8F9-11AD-400B-A7F5-8C0B534A1BC4}" destId="{DD56EC2F-D169-48FD-945F-3CBEE29B928D}" srcOrd="1" destOrd="0" parTransId="{08F028CC-88E8-4FED-A407-443CD7D74A10}" sibTransId="{D4DE6D53-FAD1-41BD-8432-2A1CF1637E19}"/>
    <dgm:cxn modelId="{93767CD6-05D9-4124-9E70-247ABFA443D2}" srcId="{B1B1E8F9-11AD-400B-A7F5-8C0B534A1BC4}" destId="{ACD65C88-37C5-43FB-BD7A-EE2305E9333E}" srcOrd="3" destOrd="0" parTransId="{501B57B0-5708-441A-AF06-A1BD806536F1}" sibTransId="{FEA5F1B7-AA25-49C2-95DA-133AE9B3FE5A}"/>
    <dgm:cxn modelId="{D12D47DF-7175-47DE-B7B0-5D99EC684402}" srcId="{B1B1E8F9-11AD-400B-A7F5-8C0B534A1BC4}" destId="{CA989102-1C84-4C4C-ACA4-B2C4C7FD8206}" srcOrd="2" destOrd="0" parTransId="{B616B72C-EA7A-4154-9DD4-617E2D4D2CE6}" sibTransId="{9F7E0B6D-1B26-42A9-AE5E-87B7BCA6CBFC}"/>
    <dgm:cxn modelId="{763F99FA-1322-43FD-AC43-F472358A4B3B}" type="presOf" srcId="{FEA5F1B7-AA25-49C2-95DA-133AE9B3FE5A}" destId="{E02A8B8B-5F08-414E-AAF5-ACBCCE3C46D0}" srcOrd="0" destOrd="0" presId="urn:microsoft.com/office/officeart/2016/7/layout/LinearArrowProcessNumbered"/>
    <dgm:cxn modelId="{40DF67CD-D0BA-44C2-917E-86F2AF8C5144}" type="presParOf" srcId="{6D959F17-68A1-4D81-8D0A-B6FBA4CDE710}" destId="{359F7C82-26E0-4BE5-BB54-8ED4892A1C83}" srcOrd="0" destOrd="0" presId="urn:microsoft.com/office/officeart/2016/7/layout/LinearArrowProcessNumbered"/>
    <dgm:cxn modelId="{2755184B-7E39-4131-AF2E-949564F29D7B}" type="presParOf" srcId="{359F7C82-26E0-4BE5-BB54-8ED4892A1C83}" destId="{07F1D8F5-5EE3-4679-8944-9622FC6D5991}" srcOrd="0" destOrd="0" presId="urn:microsoft.com/office/officeart/2016/7/layout/LinearArrowProcessNumbered"/>
    <dgm:cxn modelId="{81DAD5E9-0C37-4693-8481-E2D10BAFB19B}" type="presParOf" srcId="{359F7C82-26E0-4BE5-BB54-8ED4892A1C83}" destId="{5B83A024-6589-42F1-AF56-1372F4A69706}" srcOrd="1" destOrd="0" presId="urn:microsoft.com/office/officeart/2016/7/layout/LinearArrowProcessNumbered"/>
    <dgm:cxn modelId="{C42A994D-CEA6-4851-8669-AD1D8AE1FB4E}" type="presParOf" srcId="{5B83A024-6589-42F1-AF56-1372F4A69706}" destId="{0F257F77-0441-4A80-BB43-6FB54D603132}" srcOrd="0" destOrd="0" presId="urn:microsoft.com/office/officeart/2016/7/layout/LinearArrowProcessNumbered"/>
    <dgm:cxn modelId="{6CA94EB0-8CF3-4D09-8C6F-80240834F46A}" type="presParOf" srcId="{5B83A024-6589-42F1-AF56-1372F4A69706}" destId="{E2D0A19A-C53A-4D82-BB61-C0AFE40F0CED}" srcOrd="1" destOrd="0" presId="urn:microsoft.com/office/officeart/2016/7/layout/LinearArrowProcessNumbered"/>
    <dgm:cxn modelId="{F3ADF80C-A2D4-4142-B4F0-DC933B377FD0}" type="presParOf" srcId="{5B83A024-6589-42F1-AF56-1372F4A69706}" destId="{A9053612-224F-40F5-859E-B56BC6523D8D}" srcOrd="2" destOrd="0" presId="urn:microsoft.com/office/officeart/2016/7/layout/LinearArrowProcessNumbered"/>
    <dgm:cxn modelId="{E2DA5D8A-45D6-4BA7-B0C1-4EB770C863AF}" type="presParOf" srcId="{5B83A024-6589-42F1-AF56-1372F4A69706}" destId="{D82845F5-7281-4E69-BA2D-5A25D9D2ED58}" srcOrd="3" destOrd="0" presId="urn:microsoft.com/office/officeart/2016/7/layout/LinearArrowProcessNumbered"/>
    <dgm:cxn modelId="{81261FE8-6125-4D6A-A17A-71F2C3736010}" type="presParOf" srcId="{359F7C82-26E0-4BE5-BB54-8ED4892A1C83}" destId="{E06780A2-08FF-48F5-AB9A-41D800C36613}" srcOrd="2" destOrd="0" presId="urn:microsoft.com/office/officeart/2016/7/layout/LinearArrowProcessNumbered"/>
    <dgm:cxn modelId="{5EE29EB0-AA81-451B-9FD4-327898BDD906}" type="presParOf" srcId="{6D959F17-68A1-4D81-8D0A-B6FBA4CDE710}" destId="{E70DC68F-5E51-4EAF-83B3-1A7574298064}" srcOrd="1" destOrd="0" presId="urn:microsoft.com/office/officeart/2016/7/layout/LinearArrowProcessNumbered"/>
    <dgm:cxn modelId="{506D3354-AA60-45D5-B6D1-E5B1167B2F39}" type="presParOf" srcId="{6D959F17-68A1-4D81-8D0A-B6FBA4CDE710}" destId="{2E18537C-5B79-4E0A-BD73-57CD60E83D7B}" srcOrd="2" destOrd="0" presId="urn:microsoft.com/office/officeart/2016/7/layout/LinearArrowProcessNumbered"/>
    <dgm:cxn modelId="{5A6BCAE7-C07E-42A4-91BA-FB036157C9CC}" type="presParOf" srcId="{2E18537C-5B79-4E0A-BD73-57CD60E83D7B}" destId="{BCF9B643-24BA-4A94-A151-396B622C0E86}" srcOrd="0" destOrd="0" presId="urn:microsoft.com/office/officeart/2016/7/layout/LinearArrowProcessNumbered"/>
    <dgm:cxn modelId="{17FF45DC-435B-47CE-9D35-83ABBDE1D5AF}" type="presParOf" srcId="{2E18537C-5B79-4E0A-BD73-57CD60E83D7B}" destId="{6667F6B8-4EC0-4FF2-8A8C-FC293A13A09C}" srcOrd="1" destOrd="0" presId="urn:microsoft.com/office/officeart/2016/7/layout/LinearArrowProcessNumbered"/>
    <dgm:cxn modelId="{08454866-A7F5-4CD0-89A9-1D2BE5539262}" type="presParOf" srcId="{6667F6B8-4EC0-4FF2-8A8C-FC293A13A09C}" destId="{4D2F2426-9249-4BE5-9B22-DC00634650B5}" srcOrd="0" destOrd="0" presId="urn:microsoft.com/office/officeart/2016/7/layout/LinearArrowProcessNumbered"/>
    <dgm:cxn modelId="{8513057F-2F39-4331-9D7D-EC857D95F0CF}" type="presParOf" srcId="{6667F6B8-4EC0-4FF2-8A8C-FC293A13A09C}" destId="{793915E4-F771-4598-A2C9-C50F6396C9E0}" srcOrd="1" destOrd="0" presId="urn:microsoft.com/office/officeart/2016/7/layout/LinearArrowProcessNumbered"/>
    <dgm:cxn modelId="{C4679C56-C198-46B9-B866-9935CE7083D4}" type="presParOf" srcId="{6667F6B8-4EC0-4FF2-8A8C-FC293A13A09C}" destId="{ED3524D7-4AB8-4E41-BD06-7B05A41FB882}" srcOrd="2" destOrd="0" presId="urn:microsoft.com/office/officeart/2016/7/layout/LinearArrowProcessNumbered"/>
    <dgm:cxn modelId="{09EC206C-401C-4BEE-A65A-11865B9033AB}" type="presParOf" srcId="{6667F6B8-4EC0-4FF2-8A8C-FC293A13A09C}" destId="{D2584F37-28B6-4440-B429-AA25ABA8B846}" srcOrd="3" destOrd="0" presId="urn:microsoft.com/office/officeart/2016/7/layout/LinearArrowProcessNumbered"/>
    <dgm:cxn modelId="{44A57AE8-D049-4D2A-8B7D-27C42C4BD182}" type="presParOf" srcId="{2E18537C-5B79-4E0A-BD73-57CD60E83D7B}" destId="{20B91A17-2600-4B07-B751-1F488D5A09F3}" srcOrd="2" destOrd="0" presId="urn:microsoft.com/office/officeart/2016/7/layout/LinearArrowProcessNumbered"/>
    <dgm:cxn modelId="{4CF98DC9-3EA3-4CA6-9E65-80CC8877612E}" type="presParOf" srcId="{6D959F17-68A1-4D81-8D0A-B6FBA4CDE710}" destId="{CBFBF85E-81F0-47E4-A698-4E49782DC8C5}" srcOrd="3" destOrd="0" presId="urn:microsoft.com/office/officeart/2016/7/layout/LinearArrowProcessNumbered"/>
    <dgm:cxn modelId="{E028CB0F-6009-4FF0-9F2F-358B637C86C6}" type="presParOf" srcId="{6D959F17-68A1-4D81-8D0A-B6FBA4CDE710}" destId="{B5DB884A-4A9F-4FF5-85C8-948A67E0EC7A}" srcOrd="4" destOrd="0" presId="urn:microsoft.com/office/officeart/2016/7/layout/LinearArrowProcessNumbered"/>
    <dgm:cxn modelId="{E65B4798-7E60-4D28-A9ED-2299AA9CFF80}" type="presParOf" srcId="{B5DB884A-4A9F-4FF5-85C8-948A67E0EC7A}" destId="{666ECD14-1556-4B41-B1BF-5CA93850404F}" srcOrd="0" destOrd="0" presId="urn:microsoft.com/office/officeart/2016/7/layout/LinearArrowProcessNumbered"/>
    <dgm:cxn modelId="{E2332610-6ABF-4640-BF39-666E80110459}" type="presParOf" srcId="{B5DB884A-4A9F-4FF5-85C8-948A67E0EC7A}" destId="{D1966871-04E5-412A-A702-5F0EB5ACFB4C}" srcOrd="1" destOrd="0" presId="urn:microsoft.com/office/officeart/2016/7/layout/LinearArrowProcessNumbered"/>
    <dgm:cxn modelId="{5F484E7F-24F9-424F-A466-D3FA65F997BF}" type="presParOf" srcId="{D1966871-04E5-412A-A702-5F0EB5ACFB4C}" destId="{8EB47AE7-F54E-4B8D-8E97-2C262B786ED7}" srcOrd="0" destOrd="0" presId="urn:microsoft.com/office/officeart/2016/7/layout/LinearArrowProcessNumbered"/>
    <dgm:cxn modelId="{A12A2741-EDB3-4915-B5EE-F82E701B1D7F}" type="presParOf" srcId="{D1966871-04E5-412A-A702-5F0EB5ACFB4C}" destId="{75E98692-9C31-4B55-9791-ACB11CD3BE76}" srcOrd="1" destOrd="0" presId="urn:microsoft.com/office/officeart/2016/7/layout/LinearArrowProcessNumbered"/>
    <dgm:cxn modelId="{82CAABD1-5B94-4035-829B-5974AC0E9E3F}" type="presParOf" srcId="{D1966871-04E5-412A-A702-5F0EB5ACFB4C}" destId="{93D6F9AD-817F-4035-B371-6CE63D2AC0D5}" srcOrd="2" destOrd="0" presId="urn:microsoft.com/office/officeart/2016/7/layout/LinearArrowProcessNumbered"/>
    <dgm:cxn modelId="{AA950048-166D-402C-87CA-6273391F7375}" type="presParOf" srcId="{D1966871-04E5-412A-A702-5F0EB5ACFB4C}" destId="{6D9E78F3-8B82-4130-838B-554175012134}" srcOrd="3" destOrd="0" presId="urn:microsoft.com/office/officeart/2016/7/layout/LinearArrowProcessNumbered"/>
    <dgm:cxn modelId="{7F76696F-FE39-46D9-B51E-8A396FFE0F88}" type="presParOf" srcId="{B5DB884A-4A9F-4FF5-85C8-948A67E0EC7A}" destId="{BD0E5893-2B03-4EF2-8500-268457FA2C7A}" srcOrd="2" destOrd="0" presId="urn:microsoft.com/office/officeart/2016/7/layout/LinearArrowProcessNumbered"/>
    <dgm:cxn modelId="{C9A23C34-41D1-4A80-9A59-2BD45CC81037}" type="presParOf" srcId="{6D959F17-68A1-4D81-8D0A-B6FBA4CDE710}" destId="{19D1A9F2-BD3A-4048-B87A-223570B6146B}" srcOrd="5" destOrd="0" presId="urn:microsoft.com/office/officeart/2016/7/layout/LinearArrowProcessNumbered"/>
    <dgm:cxn modelId="{6ABF7DD0-E769-42A2-94F9-333F0F1020BB}" type="presParOf" srcId="{6D959F17-68A1-4D81-8D0A-B6FBA4CDE710}" destId="{D4F44CD5-D2D7-4D4E-838B-85B393BBC56B}" srcOrd="6" destOrd="0" presId="urn:microsoft.com/office/officeart/2016/7/layout/LinearArrowProcessNumbered"/>
    <dgm:cxn modelId="{E5DF4F63-760E-4B50-8A9A-404207A985D2}" type="presParOf" srcId="{D4F44CD5-D2D7-4D4E-838B-85B393BBC56B}" destId="{C8F0E1AD-7919-4150-A0D6-52C07F0B6141}" srcOrd="0" destOrd="0" presId="urn:microsoft.com/office/officeart/2016/7/layout/LinearArrowProcessNumbered"/>
    <dgm:cxn modelId="{1C3D6E34-3DD6-485F-995B-0080CBAB68B8}" type="presParOf" srcId="{D4F44CD5-D2D7-4D4E-838B-85B393BBC56B}" destId="{C76E8C2C-FB24-41DE-9558-3B26779783F4}" srcOrd="1" destOrd="0" presId="urn:microsoft.com/office/officeart/2016/7/layout/LinearArrowProcessNumbered"/>
    <dgm:cxn modelId="{8EEB1D45-A823-49C5-BA6D-D1BD892943C6}" type="presParOf" srcId="{C76E8C2C-FB24-41DE-9558-3B26779783F4}" destId="{1E83CAD2-DBBE-49B9-94F8-B5C95E5AC920}" srcOrd="0" destOrd="0" presId="urn:microsoft.com/office/officeart/2016/7/layout/LinearArrowProcessNumbered"/>
    <dgm:cxn modelId="{E470FF1E-3ACF-4EDA-8F30-655B5605305A}" type="presParOf" srcId="{C76E8C2C-FB24-41DE-9558-3B26779783F4}" destId="{A569BA23-532B-4F83-90B4-DA275E54BAC9}" srcOrd="1" destOrd="0" presId="urn:microsoft.com/office/officeart/2016/7/layout/LinearArrowProcessNumbered"/>
    <dgm:cxn modelId="{8C425FF0-7E46-4E2E-967F-87FFF8499C9E}" type="presParOf" srcId="{C76E8C2C-FB24-41DE-9558-3B26779783F4}" destId="{E02A8B8B-5F08-414E-AAF5-ACBCCE3C46D0}" srcOrd="2" destOrd="0" presId="urn:microsoft.com/office/officeart/2016/7/layout/LinearArrowProcessNumbered"/>
    <dgm:cxn modelId="{ECAA69DC-E464-42CA-B193-AA6C411C44DD}" type="presParOf" srcId="{C76E8C2C-FB24-41DE-9558-3B26779783F4}" destId="{8721CF77-21EA-4C5D-8C6C-C851BCE64CA1}" srcOrd="3" destOrd="0" presId="urn:microsoft.com/office/officeart/2016/7/layout/LinearArrowProcessNumbered"/>
    <dgm:cxn modelId="{85319BE3-1FE7-467B-8718-73BCA92BE1A1}" type="presParOf" srcId="{D4F44CD5-D2D7-4D4E-838B-85B393BBC56B}" destId="{C7884713-E96C-4172-BD9B-89FFFE873A49}" srcOrd="2" destOrd="0" presId="urn:microsoft.com/office/officeart/2016/7/layout/LinearArrowProcessNumbered"/>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09912A-EA47-4A3E-BB4E-A804A04796B8}"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GB"/>
        </a:p>
      </dgm:t>
    </dgm:pt>
    <dgm:pt modelId="{E6C5ED51-771D-4932-B80B-1A860EE4B5EE}">
      <dgm:prSet phldrT="[Text]"/>
      <dgm:spPr/>
      <dgm:t>
        <a:bodyPr/>
        <a:lstStyle/>
        <a:p>
          <a:r>
            <a:rPr lang="en-US" b="1" dirty="0">
              <a:solidFill>
                <a:schemeClr val="tx1"/>
              </a:solidFill>
            </a:rPr>
            <a:t>Mission</a:t>
          </a:r>
          <a:endParaRPr lang="en-GB" b="1" dirty="0">
            <a:solidFill>
              <a:schemeClr val="tx1"/>
            </a:solidFill>
          </a:endParaRPr>
        </a:p>
      </dgm:t>
    </dgm:pt>
    <dgm:pt modelId="{B8A1E205-DF42-4E61-A9CB-8CC7416243F9}" type="parTrans" cxnId="{FA3DE992-4232-4BB8-9D58-2C9920F6674D}">
      <dgm:prSet/>
      <dgm:spPr/>
      <dgm:t>
        <a:bodyPr/>
        <a:lstStyle/>
        <a:p>
          <a:endParaRPr lang="en-GB"/>
        </a:p>
      </dgm:t>
    </dgm:pt>
    <dgm:pt modelId="{BE91BE4C-9828-4E8B-A85E-EBA48F90BEC6}" type="sibTrans" cxnId="{FA3DE992-4232-4BB8-9D58-2C9920F6674D}">
      <dgm:prSet/>
      <dgm:spPr/>
      <dgm:t>
        <a:bodyPr/>
        <a:lstStyle/>
        <a:p>
          <a:endParaRPr lang="en-GB"/>
        </a:p>
      </dgm:t>
    </dgm:pt>
    <dgm:pt modelId="{0736B91D-06AB-4A87-ACB7-F75CB2C93270}" type="asst">
      <dgm:prSet phldrT="[Text]"/>
      <dgm:spPr>
        <a:solidFill>
          <a:srgbClr val="FFFFCC"/>
        </a:solidFill>
      </dgm:spPr>
      <dgm:t>
        <a:bodyPr/>
        <a:lstStyle/>
        <a:p>
          <a:r>
            <a:rPr lang="en-US" b="1" dirty="0">
              <a:solidFill>
                <a:schemeClr val="tx1"/>
              </a:solidFill>
            </a:rPr>
            <a:t>Vision</a:t>
          </a:r>
          <a:endParaRPr lang="en-GB" b="1" dirty="0">
            <a:solidFill>
              <a:schemeClr val="tx1"/>
            </a:solidFill>
          </a:endParaRPr>
        </a:p>
      </dgm:t>
    </dgm:pt>
    <dgm:pt modelId="{D60D6650-322A-41B1-A5FE-E902D9E35F3E}" type="parTrans" cxnId="{44AAFBB8-9A9D-4641-97CF-41847F8545CD}">
      <dgm:prSet/>
      <dgm:spPr/>
      <dgm:t>
        <a:bodyPr/>
        <a:lstStyle/>
        <a:p>
          <a:endParaRPr lang="en-GB"/>
        </a:p>
      </dgm:t>
    </dgm:pt>
    <dgm:pt modelId="{5DDAA03B-5CA8-4DFB-A008-1BA659E83F28}" type="sibTrans" cxnId="{44AAFBB8-9A9D-4641-97CF-41847F8545CD}">
      <dgm:prSet/>
      <dgm:spPr/>
      <dgm:t>
        <a:bodyPr/>
        <a:lstStyle/>
        <a:p>
          <a:endParaRPr lang="en-GB"/>
        </a:p>
      </dgm:t>
    </dgm:pt>
    <dgm:pt modelId="{6B4954E7-4BAB-4B18-AF68-A572B4D66390}">
      <dgm:prSet phldrT="[Text]"/>
      <dgm:spPr/>
      <dgm:t>
        <a:bodyPr/>
        <a:lstStyle/>
        <a:p>
          <a:r>
            <a:rPr lang="en-US" b="1" dirty="0">
              <a:solidFill>
                <a:schemeClr val="tx1"/>
              </a:solidFill>
            </a:rPr>
            <a:t>Strategic Goal 1</a:t>
          </a:r>
          <a:endParaRPr lang="en-GB" b="1" dirty="0">
            <a:solidFill>
              <a:schemeClr val="tx1"/>
            </a:solidFill>
          </a:endParaRPr>
        </a:p>
      </dgm:t>
    </dgm:pt>
    <dgm:pt modelId="{49C9D40C-2418-4670-9A37-153A1E184B99}" type="parTrans" cxnId="{8CC3B6BE-81A0-4E3E-9352-E32D9D485FEF}">
      <dgm:prSet/>
      <dgm:spPr/>
      <dgm:t>
        <a:bodyPr/>
        <a:lstStyle/>
        <a:p>
          <a:endParaRPr lang="en-GB"/>
        </a:p>
      </dgm:t>
    </dgm:pt>
    <dgm:pt modelId="{EE0EE9C7-921E-495E-8687-82D69FA351E3}" type="sibTrans" cxnId="{8CC3B6BE-81A0-4E3E-9352-E32D9D485FEF}">
      <dgm:prSet/>
      <dgm:spPr/>
      <dgm:t>
        <a:bodyPr/>
        <a:lstStyle/>
        <a:p>
          <a:endParaRPr lang="en-GB"/>
        </a:p>
      </dgm:t>
    </dgm:pt>
    <dgm:pt modelId="{46B11419-994F-41B1-AAF3-E13F9407DAE6}">
      <dgm:prSet phldrT="[Text]"/>
      <dgm:spPr/>
      <dgm:t>
        <a:bodyPr/>
        <a:lstStyle/>
        <a:p>
          <a:r>
            <a:rPr lang="en-US" b="1" dirty="0">
              <a:solidFill>
                <a:schemeClr val="tx1"/>
              </a:solidFill>
            </a:rPr>
            <a:t>Measurable Objective 1</a:t>
          </a:r>
          <a:endParaRPr lang="en-GB" b="1" dirty="0">
            <a:solidFill>
              <a:schemeClr val="tx1"/>
            </a:solidFill>
          </a:endParaRPr>
        </a:p>
      </dgm:t>
    </dgm:pt>
    <dgm:pt modelId="{49B0B9E9-A199-46FF-B88F-2D82A3DDB1C3}" type="parTrans" cxnId="{47847D20-AC78-4263-BAF5-B909304A732A}">
      <dgm:prSet/>
      <dgm:spPr/>
      <dgm:t>
        <a:bodyPr/>
        <a:lstStyle/>
        <a:p>
          <a:endParaRPr lang="en-GB"/>
        </a:p>
      </dgm:t>
    </dgm:pt>
    <dgm:pt modelId="{9C4AA879-1455-4E0F-AC6D-565542D2FE8D}" type="sibTrans" cxnId="{47847D20-AC78-4263-BAF5-B909304A732A}">
      <dgm:prSet/>
      <dgm:spPr/>
      <dgm:t>
        <a:bodyPr/>
        <a:lstStyle/>
        <a:p>
          <a:endParaRPr lang="en-GB"/>
        </a:p>
      </dgm:t>
    </dgm:pt>
    <dgm:pt modelId="{F8CC2150-E02F-4821-A48D-383C30B91F43}">
      <dgm:prSet phldrT="[Text]"/>
      <dgm:spPr/>
      <dgm:t>
        <a:bodyPr/>
        <a:lstStyle/>
        <a:p>
          <a:r>
            <a:rPr lang="en-US" b="1" dirty="0">
              <a:solidFill>
                <a:schemeClr val="bg1"/>
              </a:solidFill>
            </a:rPr>
            <a:t>Intervention1</a:t>
          </a:r>
          <a:endParaRPr lang="en-GB" b="1" dirty="0">
            <a:solidFill>
              <a:schemeClr val="bg1"/>
            </a:solidFill>
          </a:endParaRPr>
        </a:p>
      </dgm:t>
    </dgm:pt>
    <dgm:pt modelId="{87D9CA25-84FB-4D34-A3F8-5A60C1317919}" type="parTrans" cxnId="{0E78F06D-B744-43AF-BFB4-F63A46D4F1FE}">
      <dgm:prSet/>
      <dgm:spPr/>
      <dgm:t>
        <a:bodyPr/>
        <a:lstStyle/>
        <a:p>
          <a:endParaRPr lang="en-GB"/>
        </a:p>
      </dgm:t>
    </dgm:pt>
    <dgm:pt modelId="{FB14DF9B-3113-45AA-9CBF-8FEB5331E429}" type="sibTrans" cxnId="{0E78F06D-B744-43AF-BFB4-F63A46D4F1FE}">
      <dgm:prSet/>
      <dgm:spPr/>
      <dgm:t>
        <a:bodyPr/>
        <a:lstStyle/>
        <a:p>
          <a:endParaRPr lang="en-GB"/>
        </a:p>
      </dgm:t>
    </dgm:pt>
    <dgm:pt modelId="{6729A71D-AB45-47F2-AC3B-8D2501C62071}">
      <dgm:prSet phldrT="[Text]"/>
      <dgm:spPr/>
      <dgm:t>
        <a:bodyPr/>
        <a:lstStyle/>
        <a:p>
          <a:r>
            <a:rPr lang="en-US" b="1" dirty="0">
              <a:solidFill>
                <a:schemeClr val="bg1"/>
              </a:solidFill>
            </a:rPr>
            <a:t>Intervention 2</a:t>
          </a:r>
          <a:endParaRPr lang="en-GB" b="1" dirty="0">
            <a:solidFill>
              <a:schemeClr val="bg1"/>
            </a:solidFill>
          </a:endParaRPr>
        </a:p>
      </dgm:t>
    </dgm:pt>
    <dgm:pt modelId="{2AB09BA2-382B-4764-970A-9BBBC560E922}" type="parTrans" cxnId="{14CAF789-C0DE-47FD-8741-2587DF4A7B6F}">
      <dgm:prSet/>
      <dgm:spPr/>
      <dgm:t>
        <a:bodyPr/>
        <a:lstStyle/>
        <a:p>
          <a:endParaRPr lang="en-GB"/>
        </a:p>
      </dgm:t>
    </dgm:pt>
    <dgm:pt modelId="{4DC7273C-4B82-44A1-BE65-51C80C40FFA6}" type="sibTrans" cxnId="{14CAF789-C0DE-47FD-8741-2587DF4A7B6F}">
      <dgm:prSet/>
      <dgm:spPr/>
      <dgm:t>
        <a:bodyPr/>
        <a:lstStyle/>
        <a:p>
          <a:endParaRPr lang="en-GB"/>
        </a:p>
      </dgm:t>
    </dgm:pt>
    <dgm:pt modelId="{467228FC-9423-4753-97F5-CE4EC7FBF513}">
      <dgm:prSet phldrT="[Text]"/>
      <dgm:spPr/>
      <dgm:t>
        <a:bodyPr/>
        <a:lstStyle/>
        <a:p>
          <a:r>
            <a:rPr lang="en-US" b="1" dirty="0">
              <a:solidFill>
                <a:schemeClr val="bg1"/>
              </a:solidFill>
            </a:rPr>
            <a:t>……….</a:t>
          </a:r>
          <a:endParaRPr lang="en-GB" b="1" dirty="0">
            <a:solidFill>
              <a:schemeClr val="bg1"/>
            </a:solidFill>
          </a:endParaRPr>
        </a:p>
      </dgm:t>
    </dgm:pt>
    <dgm:pt modelId="{5700B2A1-CB94-40F4-A638-33689B2DB824}" type="parTrans" cxnId="{682CEC4E-69EE-40F7-AB37-BC925799B238}">
      <dgm:prSet/>
      <dgm:spPr/>
      <dgm:t>
        <a:bodyPr/>
        <a:lstStyle/>
        <a:p>
          <a:endParaRPr lang="en-GB"/>
        </a:p>
      </dgm:t>
    </dgm:pt>
    <dgm:pt modelId="{B378002C-F1A5-479E-9E00-A01DFCEA1ED0}" type="sibTrans" cxnId="{682CEC4E-69EE-40F7-AB37-BC925799B238}">
      <dgm:prSet/>
      <dgm:spPr/>
      <dgm:t>
        <a:bodyPr/>
        <a:lstStyle/>
        <a:p>
          <a:endParaRPr lang="en-GB"/>
        </a:p>
      </dgm:t>
    </dgm:pt>
    <dgm:pt modelId="{98636FF4-CE23-4C45-91FC-1D94BE4AF302}">
      <dgm:prSet phldrT="[Text]"/>
      <dgm:spPr/>
      <dgm:t>
        <a:bodyPr/>
        <a:lstStyle/>
        <a:p>
          <a:r>
            <a:rPr lang="en-US" b="1" dirty="0">
              <a:solidFill>
                <a:schemeClr val="bg1"/>
              </a:solidFill>
            </a:rPr>
            <a:t>Intervention n</a:t>
          </a:r>
          <a:endParaRPr lang="en-GB" b="1" dirty="0">
            <a:solidFill>
              <a:schemeClr val="bg1"/>
            </a:solidFill>
          </a:endParaRPr>
        </a:p>
      </dgm:t>
    </dgm:pt>
    <dgm:pt modelId="{27F26251-68BF-49EB-AD0C-102587EA04D5}" type="parTrans" cxnId="{A908F7BE-940C-4397-9985-2C8F714513AA}">
      <dgm:prSet/>
      <dgm:spPr/>
      <dgm:t>
        <a:bodyPr/>
        <a:lstStyle/>
        <a:p>
          <a:endParaRPr lang="en-GB"/>
        </a:p>
      </dgm:t>
    </dgm:pt>
    <dgm:pt modelId="{6BB8EFA4-826B-4595-871B-B72DE6705B25}" type="sibTrans" cxnId="{A908F7BE-940C-4397-9985-2C8F714513AA}">
      <dgm:prSet/>
      <dgm:spPr/>
      <dgm:t>
        <a:bodyPr/>
        <a:lstStyle/>
        <a:p>
          <a:endParaRPr lang="en-GB"/>
        </a:p>
      </dgm:t>
    </dgm:pt>
    <dgm:pt modelId="{2AF563F0-7232-4383-9E67-B7133FBDA148}">
      <dgm:prSet phldrT="[Text]"/>
      <dgm:spPr/>
      <dgm:t>
        <a:bodyPr/>
        <a:lstStyle/>
        <a:p>
          <a:r>
            <a:rPr lang="en-US" b="1" dirty="0">
              <a:solidFill>
                <a:schemeClr val="tx1"/>
              </a:solidFill>
            </a:rPr>
            <a:t>Measurable Objective 2</a:t>
          </a:r>
          <a:endParaRPr lang="en-GB" b="1" dirty="0">
            <a:solidFill>
              <a:schemeClr val="tx1"/>
            </a:solidFill>
          </a:endParaRPr>
        </a:p>
      </dgm:t>
    </dgm:pt>
    <dgm:pt modelId="{F5476CF1-E741-42FB-97D3-34FB71668ECF}" type="parTrans" cxnId="{AAC88CD1-4652-4EF7-B1E9-48EC0D593A7A}">
      <dgm:prSet/>
      <dgm:spPr/>
      <dgm:t>
        <a:bodyPr/>
        <a:lstStyle/>
        <a:p>
          <a:endParaRPr lang="en-GB"/>
        </a:p>
      </dgm:t>
    </dgm:pt>
    <dgm:pt modelId="{6EC708FD-429E-41D2-BDFC-67D7C107612F}" type="sibTrans" cxnId="{AAC88CD1-4652-4EF7-B1E9-48EC0D593A7A}">
      <dgm:prSet/>
      <dgm:spPr/>
      <dgm:t>
        <a:bodyPr/>
        <a:lstStyle/>
        <a:p>
          <a:endParaRPr lang="en-GB"/>
        </a:p>
      </dgm:t>
    </dgm:pt>
    <dgm:pt modelId="{6CACCDCD-99DF-44E0-8AF0-DF901B7F7383}">
      <dgm:prSet phldrT="[Text]"/>
      <dgm:spPr/>
      <dgm:t>
        <a:bodyPr/>
        <a:lstStyle/>
        <a:p>
          <a:r>
            <a:rPr lang="en-US" b="1" dirty="0">
              <a:solidFill>
                <a:schemeClr val="tx1"/>
              </a:solidFill>
            </a:rPr>
            <a:t>….</a:t>
          </a:r>
          <a:endParaRPr lang="en-GB" b="1" dirty="0">
            <a:solidFill>
              <a:schemeClr val="tx1"/>
            </a:solidFill>
          </a:endParaRPr>
        </a:p>
      </dgm:t>
    </dgm:pt>
    <dgm:pt modelId="{79C05D16-5C0D-4264-9EDE-0132A6644C2F}" type="parTrans" cxnId="{10365997-0DED-42D9-9F92-4FD22F598E1D}">
      <dgm:prSet/>
      <dgm:spPr/>
      <dgm:t>
        <a:bodyPr/>
        <a:lstStyle/>
        <a:p>
          <a:endParaRPr lang="en-GB"/>
        </a:p>
      </dgm:t>
    </dgm:pt>
    <dgm:pt modelId="{EC872768-D2E9-4049-8F1B-E12D205933A9}" type="sibTrans" cxnId="{10365997-0DED-42D9-9F92-4FD22F598E1D}">
      <dgm:prSet/>
      <dgm:spPr/>
      <dgm:t>
        <a:bodyPr/>
        <a:lstStyle/>
        <a:p>
          <a:endParaRPr lang="en-GB"/>
        </a:p>
      </dgm:t>
    </dgm:pt>
    <dgm:pt modelId="{3CC0B365-6790-4DF6-9426-4B8BEB2D6388}">
      <dgm:prSet phldrT="[Text]"/>
      <dgm:spPr/>
      <dgm:t>
        <a:bodyPr/>
        <a:lstStyle/>
        <a:p>
          <a:r>
            <a:rPr lang="en-US" b="1" dirty="0">
              <a:solidFill>
                <a:schemeClr val="tx1"/>
              </a:solidFill>
            </a:rPr>
            <a:t>Measurable Objective n</a:t>
          </a:r>
          <a:endParaRPr lang="en-GB" b="1" dirty="0">
            <a:solidFill>
              <a:schemeClr val="tx1"/>
            </a:solidFill>
          </a:endParaRPr>
        </a:p>
      </dgm:t>
    </dgm:pt>
    <dgm:pt modelId="{78959D6F-2017-4E2D-921A-E2484A53C810}" type="parTrans" cxnId="{0D9AA91E-59AA-4248-B1F7-16AEA22F91E9}">
      <dgm:prSet/>
      <dgm:spPr/>
      <dgm:t>
        <a:bodyPr/>
        <a:lstStyle/>
        <a:p>
          <a:endParaRPr lang="en-GB"/>
        </a:p>
      </dgm:t>
    </dgm:pt>
    <dgm:pt modelId="{AEA81AC4-B5A3-45B8-95DD-08DE6E4E4269}" type="sibTrans" cxnId="{0D9AA91E-59AA-4248-B1F7-16AEA22F91E9}">
      <dgm:prSet/>
      <dgm:spPr/>
      <dgm:t>
        <a:bodyPr/>
        <a:lstStyle/>
        <a:p>
          <a:endParaRPr lang="en-GB"/>
        </a:p>
      </dgm:t>
    </dgm:pt>
    <dgm:pt modelId="{0685A316-0B6E-4DC6-884F-40D32A0EC006}">
      <dgm:prSet phldrT="[Text]"/>
      <dgm:spPr/>
      <dgm:t>
        <a:bodyPr/>
        <a:lstStyle/>
        <a:p>
          <a:r>
            <a:rPr lang="en-US" b="1" dirty="0">
              <a:solidFill>
                <a:schemeClr val="tx1"/>
              </a:solidFill>
            </a:rPr>
            <a:t>Strategic Goal 2</a:t>
          </a:r>
          <a:endParaRPr lang="en-GB" b="1" dirty="0">
            <a:solidFill>
              <a:schemeClr val="tx1"/>
            </a:solidFill>
          </a:endParaRPr>
        </a:p>
      </dgm:t>
    </dgm:pt>
    <dgm:pt modelId="{94EA2F7C-4639-498C-9536-445D2EBA286F}" type="parTrans" cxnId="{2CE7F9F0-27E4-44FE-A773-0ABDB4AC9FEB}">
      <dgm:prSet/>
      <dgm:spPr/>
      <dgm:t>
        <a:bodyPr/>
        <a:lstStyle/>
        <a:p>
          <a:endParaRPr lang="en-GB"/>
        </a:p>
      </dgm:t>
    </dgm:pt>
    <dgm:pt modelId="{F7FA2D51-0398-45E0-AA2C-FE52597B8325}" type="sibTrans" cxnId="{2CE7F9F0-27E4-44FE-A773-0ABDB4AC9FEB}">
      <dgm:prSet/>
      <dgm:spPr/>
      <dgm:t>
        <a:bodyPr/>
        <a:lstStyle/>
        <a:p>
          <a:endParaRPr lang="en-GB"/>
        </a:p>
      </dgm:t>
    </dgm:pt>
    <dgm:pt modelId="{6C1D8A2F-3CC7-408A-B393-3321DAFCED57}">
      <dgm:prSet phldrT="[Text]"/>
      <dgm:spPr/>
      <dgm:t>
        <a:bodyPr/>
        <a:lstStyle/>
        <a:p>
          <a:r>
            <a:rPr lang="en-US" b="1" dirty="0">
              <a:solidFill>
                <a:schemeClr val="tx1"/>
              </a:solidFill>
            </a:rPr>
            <a:t>…..</a:t>
          </a:r>
          <a:endParaRPr lang="en-GB" b="1" dirty="0">
            <a:solidFill>
              <a:schemeClr val="tx1"/>
            </a:solidFill>
          </a:endParaRPr>
        </a:p>
      </dgm:t>
    </dgm:pt>
    <dgm:pt modelId="{3C7AD80C-4D1F-4B4B-AC22-DFC4C3EE72F5}" type="parTrans" cxnId="{7CD89D45-D32C-4B53-AD37-C2AE2E5F12CE}">
      <dgm:prSet/>
      <dgm:spPr/>
      <dgm:t>
        <a:bodyPr/>
        <a:lstStyle/>
        <a:p>
          <a:endParaRPr lang="en-GB"/>
        </a:p>
      </dgm:t>
    </dgm:pt>
    <dgm:pt modelId="{A1AE9B85-5038-4ADB-A17D-5C4D53046ECF}" type="sibTrans" cxnId="{7CD89D45-D32C-4B53-AD37-C2AE2E5F12CE}">
      <dgm:prSet/>
      <dgm:spPr/>
      <dgm:t>
        <a:bodyPr/>
        <a:lstStyle/>
        <a:p>
          <a:endParaRPr lang="en-GB"/>
        </a:p>
      </dgm:t>
    </dgm:pt>
    <dgm:pt modelId="{13E913F0-3DFC-4774-82E0-793E1928076F}">
      <dgm:prSet phldrT="[Text]"/>
      <dgm:spPr/>
      <dgm:t>
        <a:bodyPr/>
        <a:lstStyle/>
        <a:p>
          <a:r>
            <a:rPr lang="en-US" b="1" dirty="0">
              <a:solidFill>
                <a:schemeClr val="tx1"/>
              </a:solidFill>
            </a:rPr>
            <a:t>Strategic Goal n</a:t>
          </a:r>
          <a:endParaRPr lang="en-GB" b="1" dirty="0">
            <a:solidFill>
              <a:schemeClr val="tx1"/>
            </a:solidFill>
          </a:endParaRPr>
        </a:p>
      </dgm:t>
    </dgm:pt>
    <dgm:pt modelId="{8AA71AF4-F9A0-4DA3-92A2-08B7B7C2D8B2}" type="parTrans" cxnId="{CF205035-BC30-4B26-A09B-2A57972D2697}">
      <dgm:prSet/>
      <dgm:spPr/>
      <dgm:t>
        <a:bodyPr/>
        <a:lstStyle/>
        <a:p>
          <a:endParaRPr lang="en-GB"/>
        </a:p>
      </dgm:t>
    </dgm:pt>
    <dgm:pt modelId="{FD35B283-31A6-47CB-AF21-DF55C188CC19}" type="sibTrans" cxnId="{CF205035-BC30-4B26-A09B-2A57972D2697}">
      <dgm:prSet/>
      <dgm:spPr/>
      <dgm:t>
        <a:bodyPr/>
        <a:lstStyle/>
        <a:p>
          <a:endParaRPr lang="en-GB"/>
        </a:p>
      </dgm:t>
    </dgm:pt>
    <dgm:pt modelId="{98D0FED7-2181-41E6-9A14-1079EC74117E}" type="asst">
      <dgm:prSet phldrT="[Text]"/>
      <dgm:spPr>
        <a:solidFill>
          <a:srgbClr val="FFFFCC"/>
        </a:solidFill>
      </dgm:spPr>
      <dgm:t>
        <a:bodyPr/>
        <a:lstStyle/>
        <a:p>
          <a:r>
            <a:rPr lang="en-US" b="1">
              <a:solidFill>
                <a:schemeClr val="tx1"/>
              </a:solidFill>
            </a:rPr>
            <a:t>Guiding Principles</a:t>
          </a:r>
          <a:endParaRPr lang="en-GB" b="1" dirty="0">
            <a:solidFill>
              <a:schemeClr val="tx1"/>
            </a:solidFill>
          </a:endParaRPr>
        </a:p>
      </dgm:t>
    </dgm:pt>
    <dgm:pt modelId="{4AB047D5-C4DC-43F4-A88F-6C9A98A0892B}" type="parTrans" cxnId="{D5C95946-1DB4-4EC3-82D2-5298CBF25229}">
      <dgm:prSet/>
      <dgm:spPr/>
      <dgm:t>
        <a:bodyPr/>
        <a:lstStyle/>
        <a:p>
          <a:endParaRPr lang="en-US"/>
        </a:p>
      </dgm:t>
    </dgm:pt>
    <dgm:pt modelId="{D390028B-F9B4-43DF-8F23-8AA9B4853694}" type="sibTrans" cxnId="{D5C95946-1DB4-4EC3-82D2-5298CBF25229}">
      <dgm:prSet/>
      <dgm:spPr/>
      <dgm:t>
        <a:bodyPr/>
        <a:lstStyle/>
        <a:p>
          <a:endParaRPr lang="en-US"/>
        </a:p>
      </dgm:t>
    </dgm:pt>
    <dgm:pt modelId="{FDE0DF13-BB91-4834-81E0-670E394CCBA5}" type="pres">
      <dgm:prSet presAssocID="{1709912A-EA47-4A3E-BB4E-A804A04796B8}" presName="hierChild1" presStyleCnt="0">
        <dgm:presLayoutVars>
          <dgm:orgChart val="1"/>
          <dgm:chPref val="1"/>
          <dgm:dir/>
          <dgm:animOne val="branch"/>
          <dgm:animLvl val="lvl"/>
          <dgm:resizeHandles/>
        </dgm:presLayoutVars>
      </dgm:prSet>
      <dgm:spPr/>
    </dgm:pt>
    <dgm:pt modelId="{997839A8-A1AB-4BBE-86B8-90EB96D19CCD}" type="pres">
      <dgm:prSet presAssocID="{E6C5ED51-771D-4932-B80B-1A860EE4B5EE}" presName="hierRoot1" presStyleCnt="0">
        <dgm:presLayoutVars>
          <dgm:hierBranch val="init"/>
        </dgm:presLayoutVars>
      </dgm:prSet>
      <dgm:spPr/>
    </dgm:pt>
    <dgm:pt modelId="{5E675CA6-D678-4E56-9C64-163C255A6E41}" type="pres">
      <dgm:prSet presAssocID="{E6C5ED51-771D-4932-B80B-1A860EE4B5EE}" presName="rootComposite1" presStyleCnt="0"/>
      <dgm:spPr/>
    </dgm:pt>
    <dgm:pt modelId="{141B0B23-159B-45D3-82AD-59F1A2F2BCBC}" type="pres">
      <dgm:prSet presAssocID="{E6C5ED51-771D-4932-B80B-1A860EE4B5EE}" presName="rootText1" presStyleLbl="node0" presStyleIdx="0" presStyleCnt="1">
        <dgm:presLayoutVars>
          <dgm:chPref val="3"/>
        </dgm:presLayoutVars>
      </dgm:prSet>
      <dgm:spPr/>
    </dgm:pt>
    <dgm:pt modelId="{BBC8CDCA-D302-4C2F-A697-E123B5DA40CB}" type="pres">
      <dgm:prSet presAssocID="{E6C5ED51-771D-4932-B80B-1A860EE4B5EE}" presName="rootConnector1" presStyleLbl="node1" presStyleIdx="0" presStyleCnt="0"/>
      <dgm:spPr/>
    </dgm:pt>
    <dgm:pt modelId="{3F6E0A48-B7D2-4D76-9894-0B4A70445EB0}" type="pres">
      <dgm:prSet presAssocID="{E6C5ED51-771D-4932-B80B-1A860EE4B5EE}" presName="hierChild2" presStyleCnt="0"/>
      <dgm:spPr/>
    </dgm:pt>
    <dgm:pt modelId="{42F73F49-4DD9-47EE-9E5E-73849ED366F0}" type="pres">
      <dgm:prSet presAssocID="{49C9D40C-2418-4670-9A37-153A1E184B99}" presName="Name37" presStyleLbl="parChTrans1D2" presStyleIdx="0" presStyleCnt="6"/>
      <dgm:spPr/>
    </dgm:pt>
    <dgm:pt modelId="{62C34D3F-5339-4CE2-934D-455C8AEB7F35}" type="pres">
      <dgm:prSet presAssocID="{6B4954E7-4BAB-4B18-AF68-A572B4D66390}" presName="hierRoot2" presStyleCnt="0">
        <dgm:presLayoutVars>
          <dgm:hierBranch val="init"/>
        </dgm:presLayoutVars>
      </dgm:prSet>
      <dgm:spPr/>
    </dgm:pt>
    <dgm:pt modelId="{E02495FE-8D16-4D2B-99D0-D3B06D358C19}" type="pres">
      <dgm:prSet presAssocID="{6B4954E7-4BAB-4B18-AF68-A572B4D66390}" presName="rootComposite" presStyleCnt="0"/>
      <dgm:spPr/>
    </dgm:pt>
    <dgm:pt modelId="{84067416-1352-4208-89A3-31CDB40F8339}" type="pres">
      <dgm:prSet presAssocID="{6B4954E7-4BAB-4B18-AF68-A572B4D66390}" presName="rootText" presStyleLbl="node2" presStyleIdx="0" presStyleCnt="4">
        <dgm:presLayoutVars>
          <dgm:chPref val="3"/>
        </dgm:presLayoutVars>
      </dgm:prSet>
      <dgm:spPr/>
    </dgm:pt>
    <dgm:pt modelId="{EB126C70-D18E-4AC0-B6A3-5A4D741FD592}" type="pres">
      <dgm:prSet presAssocID="{6B4954E7-4BAB-4B18-AF68-A572B4D66390}" presName="rootConnector" presStyleLbl="node2" presStyleIdx="0" presStyleCnt="4"/>
      <dgm:spPr/>
    </dgm:pt>
    <dgm:pt modelId="{F4B00865-C147-4B6E-87F6-16232E287E50}" type="pres">
      <dgm:prSet presAssocID="{6B4954E7-4BAB-4B18-AF68-A572B4D66390}" presName="hierChild4" presStyleCnt="0"/>
      <dgm:spPr/>
    </dgm:pt>
    <dgm:pt modelId="{1A1F5CBE-D598-4386-A457-DDD30507C4B6}" type="pres">
      <dgm:prSet presAssocID="{49B0B9E9-A199-46FF-B88F-2D82A3DDB1C3}" presName="Name37" presStyleLbl="parChTrans1D3" presStyleIdx="0" presStyleCnt="4"/>
      <dgm:spPr/>
    </dgm:pt>
    <dgm:pt modelId="{6F4D6672-49CE-4F6D-93E3-932C02C67D5C}" type="pres">
      <dgm:prSet presAssocID="{46B11419-994F-41B1-AAF3-E13F9407DAE6}" presName="hierRoot2" presStyleCnt="0">
        <dgm:presLayoutVars>
          <dgm:hierBranch val="init"/>
        </dgm:presLayoutVars>
      </dgm:prSet>
      <dgm:spPr/>
    </dgm:pt>
    <dgm:pt modelId="{DAFEBF7D-338A-4695-B44F-D98971D921E1}" type="pres">
      <dgm:prSet presAssocID="{46B11419-994F-41B1-AAF3-E13F9407DAE6}" presName="rootComposite" presStyleCnt="0"/>
      <dgm:spPr/>
    </dgm:pt>
    <dgm:pt modelId="{84140ECB-3BF7-4A2B-9573-EABD2BEB593C}" type="pres">
      <dgm:prSet presAssocID="{46B11419-994F-41B1-AAF3-E13F9407DAE6}" presName="rootText" presStyleLbl="node3" presStyleIdx="0" presStyleCnt="4">
        <dgm:presLayoutVars>
          <dgm:chPref val="3"/>
        </dgm:presLayoutVars>
      </dgm:prSet>
      <dgm:spPr/>
    </dgm:pt>
    <dgm:pt modelId="{52F11BA7-BDFF-4C65-AB40-22209780B464}" type="pres">
      <dgm:prSet presAssocID="{46B11419-994F-41B1-AAF3-E13F9407DAE6}" presName="rootConnector" presStyleLbl="node3" presStyleIdx="0" presStyleCnt="4"/>
      <dgm:spPr/>
    </dgm:pt>
    <dgm:pt modelId="{71F99D43-8BC0-4264-8DBD-CF1DF6AA4B17}" type="pres">
      <dgm:prSet presAssocID="{46B11419-994F-41B1-AAF3-E13F9407DAE6}" presName="hierChild4" presStyleCnt="0"/>
      <dgm:spPr/>
    </dgm:pt>
    <dgm:pt modelId="{DEC9DF07-DA17-4CAE-AA1A-138DAFF124B1}" type="pres">
      <dgm:prSet presAssocID="{87D9CA25-84FB-4D34-A3F8-5A60C1317919}" presName="Name37" presStyleLbl="parChTrans1D4" presStyleIdx="0" presStyleCnt="4"/>
      <dgm:spPr/>
    </dgm:pt>
    <dgm:pt modelId="{303738D5-FDBA-40AB-A0DB-4E9A9670AF17}" type="pres">
      <dgm:prSet presAssocID="{F8CC2150-E02F-4821-A48D-383C30B91F43}" presName="hierRoot2" presStyleCnt="0">
        <dgm:presLayoutVars>
          <dgm:hierBranch val="init"/>
        </dgm:presLayoutVars>
      </dgm:prSet>
      <dgm:spPr/>
    </dgm:pt>
    <dgm:pt modelId="{D7E88285-C3BC-4D62-9504-0AF411877449}" type="pres">
      <dgm:prSet presAssocID="{F8CC2150-E02F-4821-A48D-383C30B91F43}" presName="rootComposite" presStyleCnt="0"/>
      <dgm:spPr/>
    </dgm:pt>
    <dgm:pt modelId="{6D089B81-2CE3-4F4A-8F67-E0A4492E9E99}" type="pres">
      <dgm:prSet presAssocID="{F8CC2150-E02F-4821-A48D-383C30B91F43}" presName="rootText" presStyleLbl="node4" presStyleIdx="0" presStyleCnt="4">
        <dgm:presLayoutVars>
          <dgm:chPref val="3"/>
        </dgm:presLayoutVars>
      </dgm:prSet>
      <dgm:spPr/>
    </dgm:pt>
    <dgm:pt modelId="{A18176AB-F0A3-4B3F-AF28-ABE268102EFE}" type="pres">
      <dgm:prSet presAssocID="{F8CC2150-E02F-4821-A48D-383C30B91F43}" presName="rootConnector" presStyleLbl="node4" presStyleIdx="0" presStyleCnt="4"/>
      <dgm:spPr/>
    </dgm:pt>
    <dgm:pt modelId="{1D671B0D-0F1C-4AFA-A12C-D59921F03BB5}" type="pres">
      <dgm:prSet presAssocID="{F8CC2150-E02F-4821-A48D-383C30B91F43}" presName="hierChild4" presStyleCnt="0"/>
      <dgm:spPr/>
    </dgm:pt>
    <dgm:pt modelId="{A8433213-5F29-4FBC-8FDB-84A88E2E8BFC}" type="pres">
      <dgm:prSet presAssocID="{F8CC2150-E02F-4821-A48D-383C30B91F43}" presName="hierChild5" presStyleCnt="0"/>
      <dgm:spPr/>
    </dgm:pt>
    <dgm:pt modelId="{7612028F-18ED-4736-939D-C5E6F82246BC}" type="pres">
      <dgm:prSet presAssocID="{2AB09BA2-382B-4764-970A-9BBBC560E922}" presName="Name37" presStyleLbl="parChTrans1D4" presStyleIdx="1" presStyleCnt="4"/>
      <dgm:spPr/>
    </dgm:pt>
    <dgm:pt modelId="{DB89FB81-65C4-4790-97C6-BFB9A6D9715B}" type="pres">
      <dgm:prSet presAssocID="{6729A71D-AB45-47F2-AC3B-8D2501C62071}" presName="hierRoot2" presStyleCnt="0">
        <dgm:presLayoutVars>
          <dgm:hierBranch val="init"/>
        </dgm:presLayoutVars>
      </dgm:prSet>
      <dgm:spPr/>
    </dgm:pt>
    <dgm:pt modelId="{CD98609F-6741-41E4-9C0A-CF7E231E9181}" type="pres">
      <dgm:prSet presAssocID="{6729A71D-AB45-47F2-AC3B-8D2501C62071}" presName="rootComposite" presStyleCnt="0"/>
      <dgm:spPr/>
    </dgm:pt>
    <dgm:pt modelId="{6EB8C06B-3901-4593-B614-C96B244565E8}" type="pres">
      <dgm:prSet presAssocID="{6729A71D-AB45-47F2-AC3B-8D2501C62071}" presName="rootText" presStyleLbl="node4" presStyleIdx="1" presStyleCnt="4">
        <dgm:presLayoutVars>
          <dgm:chPref val="3"/>
        </dgm:presLayoutVars>
      </dgm:prSet>
      <dgm:spPr/>
    </dgm:pt>
    <dgm:pt modelId="{9D52196C-2087-4410-AC58-F2797B1C0AFF}" type="pres">
      <dgm:prSet presAssocID="{6729A71D-AB45-47F2-AC3B-8D2501C62071}" presName="rootConnector" presStyleLbl="node4" presStyleIdx="1" presStyleCnt="4"/>
      <dgm:spPr/>
    </dgm:pt>
    <dgm:pt modelId="{971A4490-8B09-4077-948E-C590D22BE217}" type="pres">
      <dgm:prSet presAssocID="{6729A71D-AB45-47F2-AC3B-8D2501C62071}" presName="hierChild4" presStyleCnt="0"/>
      <dgm:spPr/>
    </dgm:pt>
    <dgm:pt modelId="{3BF92227-B709-489C-B52C-6830763BD5E0}" type="pres">
      <dgm:prSet presAssocID="{6729A71D-AB45-47F2-AC3B-8D2501C62071}" presName="hierChild5" presStyleCnt="0"/>
      <dgm:spPr/>
    </dgm:pt>
    <dgm:pt modelId="{69D07755-C45B-487F-8C1A-6B2FA353D96D}" type="pres">
      <dgm:prSet presAssocID="{5700B2A1-CB94-40F4-A638-33689B2DB824}" presName="Name37" presStyleLbl="parChTrans1D4" presStyleIdx="2" presStyleCnt="4"/>
      <dgm:spPr/>
    </dgm:pt>
    <dgm:pt modelId="{E4BAD1DF-FCEB-48C0-874E-299684C02DF3}" type="pres">
      <dgm:prSet presAssocID="{467228FC-9423-4753-97F5-CE4EC7FBF513}" presName="hierRoot2" presStyleCnt="0">
        <dgm:presLayoutVars>
          <dgm:hierBranch val="init"/>
        </dgm:presLayoutVars>
      </dgm:prSet>
      <dgm:spPr/>
    </dgm:pt>
    <dgm:pt modelId="{17B20F75-76E8-4C78-AD70-D7E5E0A2D645}" type="pres">
      <dgm:prSet presAssocID="{467228FC-9423-4753-97F5-CE4EC7FBF513}" presName="rootComposite" presStyleCnt="0"/>
      <dgm:spPr/>
    </dgm:pt>
    <dgm:pt modelId="{0C70639C-09E8-478E-A776-2ED543AC29AC}" type="pres">
      <dgm:prSet presAssocID="{467228FC-9423-4753-97F5-CE4EC7FBF513}" presName="rootText" presStyleLbl="node4" presStyleIdx="2" presStyleCnt="4">
        <dgm:presLayoutVars>
          <dgm:chPref val="3"/>
        </dgm:presLayoutVars>
      </dgm:prSet>
      <dgm:spPr/>
    </dgm:pt>
    <dgm:pt modelId="{62CB13FB-46A5-438E-BCB0-2624E91B10FA}" type="pres">
      <dgm:prSet presAssocID="{467228FC-9423-4753-97F5-CE4EC7FBF513}" presName="rootConnector" presStyleLbl="node4" presStyleIdx="2" presStyleCnt="4"/>
      <dgm:spPr/>
    </dgm:pt>
    <dgm:pt modelId="{709330D6-091A-4A72-A39C-68C52CB91F4A}" type="pres">
      <dgm:prSet presAssocID="{467228FC-9423-4753-97F5-CE4EC7FBF513}" presName="hierChild4" presStyleCnt="0"/>
      <dgm:spPr/>
    </dgm:pt>
    <dgm:pt modelId="{59313C91-0B24-4C74-A868-8A715C876B3D}" type="pres">
      <dgm:prSet presAssocID="{467228FC-9423-4753-97F5-CE4EC7FBF513}" presName="hierChild5" presStyleCnt="0"/>
      <dgm:spPr/>
    </dgm:pt>
    <dgm:pt modelId="{2263D01C-100C-4078-8962-D0B02AA32CC9}" type="pres">
      <dgm:prSet presAssocID="{27F26251-68BF-49EB-AD0C-102587EA04D5}" presName="Name37" presStyleLbl="parChTrans1D4" presStyleIdx="3" presStyleCnt="4"/>
      <dgm:spPr/>
    </dgm:pt>
    <dgm:pt modelId="{5B245AA8-BB3C-4600-8474-07A3954E07E9}" type="pres">
      <dgm:prSet presAssocID="{98636FF4-CE23-4C45-91FC-1D94BE4AF302}" presName="hierRoot2" presStyleCnt="0">
        <dgm:presLayoutVars>
          <dgm:hierBranch val="init"/>
        </dgm:presLayoutVars>
      </dgm:prSet>
      <dgm:spPr/>
    </dgm:pt>
    <dgm:pt modelId="{44429948-0E48-4CF8-8312-33AEC7CE8545}" type="pres">
      <dgm:prSet presAssocID="{98636FF4-CE23-4C45-91FC-1D94BE4AF302}" presName="rootComposite" presStyleCnt="0"/>
      <dgm:spPr/>
    </dgm:pt>
    <dgm:pt modelId="{B2992962-71F1-4A7C-8364-8299647B0179}" type="pres">
      <dgm:prSet presAssocID="{98636FF4-CE23-4C45-91FC-1D94BE4AF302}" presName="rootText" presStyleLbl="node4" presStyleIdx="3" presStyleCnt="4">
        <dgm:presLayoutVars>
          <dgm:chPref val="3"/>
        </dgm:presLayoutVars>
      </dgm:prSet>
      <dgm:spPr/>
    </dgm:pt>
    <dgm:pt modelId="{7A0D3752-9C4D-4B52-AD9C-EC911A0065AE}" type="pres">
      <dgm:prSet presAssocID="{98636FF4-CE23-4C45-91FC-1D94BE4AF302}" presName="rootConnector" presStyleLbl="node4" presStyleIdx="3" presStyleCnt="4"/>
      <dgm:spPr/>
    </dgm:pt>
    <dgm:pt modelId="{05940906-3E7C-4A2E-96C2-5D570417E91D}" type="pres">
      <dgm:prSet presAssocID="{98636FF4-CE23-4C45-91FC-1D94BE4AF302}" presName="hierChild4" presStyleCnt="0"/>
      <dgm:spPr/>
    </dgm:pt>
    <dgm:pt modelId="{06C0B8A2-518A-45A3-BF0A-826CB0C00BB9}" type="pres">
      <dgm:prSet presAssocID="{98636FF4-CE23-4C45-91FC-1D94BE4AF302}" presName="hierChild5" presStyleCnt="0"/>
      <dgm:spPr/>
    </dgm:pt>
    <dgm:pt modelId="{B7C867F9-FBA8-4406-A257-E24475FEA317}" type="pres">
      <dgm:prSet presAssocID="{46B11419-994F-41B1-AAF3-E13F9407DAE6}" presName="hierChild5" presStyleCnt="0"/>
      <dgm:spPr/>
    </dgm:pt>
    <dgm:pt modelId="{912E3654-E22E-4AFE-8B6C-A7E8A587B860}" type="pres">
      <dgm:prSet presAssocID="{F5476CF1-E741-42FB-97D3-34FB71668ECF}" presName="Name37" presStyleLbl="parChTrans1D3" presStyleIdx="1" presStyleCnt="4"/>
      <dgm:spPr/>
    </dgm:pt>
    <dgm:pt modelId="{73D91EE3-BCD6-4C2A-B404-605B39BCCBAA}" type="pres">
      <dgm:prSet presAssocID="{2AF563F0-7232-4383-9E67-B7133FBDA148}" presName="hierRoot2" presStyleCnt="0">
        <dgm:presLayoutVars>
          <dgm:hierBranch val="init"/>
        </dgm:presLayoutVars>
      </dgm:prSet>
      <dgm:spPr/>
    </dgm:pt>
    <dgm:pt modelId="{8490FFD4-0500-47C3-A226-8CCA8DF516AC}" type="pres">
      <dgm:prSet presAssocID="{2AF563F0-7232-4383-9E67-B7133FBDA148}" presName="rootComposite" presStyleCnt="0"/>
      <dgm:spPr/>
    </dgm:pt>
    <dgm:pt modelId="{BA8012D5-1DB6-47FC-B73C-3A1FCBCDF849}" type="pres">
      <dgm:prSet presAssocID="{2AF563F0-7232-4383-9E67-B7133FBDA148}" presName="rootText" presStyleLbl="node3" presStyleIdx="1" presStyleCnt="4">
        <dgm:presLayoutVars>
          <dgm:chPref val="3"/>
        </dgm:presLayoutVars>
      </dgm:prSet>
      <dgm:spPr/>
    </dgm:pt>
    <dgm:pt modelId="{32384434-F842-4A84-BD77-B3AFA63A12EC}" type="pres">
      <dgm:prSet presAssocID="{2AF563F0-7232-4383-9E67-B7133FBDA148}" presName="rootConnector" presStyleLbl="node3" presStyleIdx="1" presStyleCnt="4"/>
      <dgm:spPr/>
    </dgm:pt>
    <dgm:pt modelId="{632A2C49-DCEF-4950-9809-8E3A5BE1ED11}" type="pres">
      <dgm:prSet presAssocID="{2AF563F0-7232-4383-9E67-B7133FBDA148}" presName="hierChild4" presStyleCnt="0"/>
      <dgm:spPr/>
    </dgm:pt>
    <dgm:pt modelId="{4AEF0AB5-2D02-4956-95E4-76F493D057AD}" type="pres">
      <dgm:prSet presAssocID="{2AF563F0-7232-4383-9E67-B7133FBDA148}" presName="hierChild5" presStyleCnt="0"/>
      <dgm:spPr/>
    </dgm:pt>
    <dgm:pt modelId="{F32DD805-9FD2-4B60-AEC1-1013D4B2F5E7}" type="pres">
      <dgm:prSet presAssocID="{79C05D16-5C0D-4264-9EDE-0132A6644C2F}" presName="Name37" presStyleLbl="parChTrans1D3" presStyleIdx="2" presStyleCnt="4"/>
      <dgm:spPr/>
    </dgm:pt>
    <dgm:pt modelId="{FBF521A4-0D2F-460B-84D6-8282E625DC6D}" type="pres">
      <dgm:prSet presAssocID="{6CACCDCD-99DF-44E0-8AF0-DF901B7F7383}" presName="hierRoot2" presStyleCnt="0">
        <dgm:presLayoutVars>
          <dgm:hierBranch val="init"/>
        </dgm:presLayoutVars>
      </dgm:prSet>
      <dgm:spPr/>
    </dgm:pt>
    <dgm:pt modelId="{688FD172-7288-43EF-80AA-DCD628C6D0F1}" type="pres">
      <dgm:prSet presAssocID="{6CACCDCD-99DF-44E0-8AF0-DF901B7F7383}" presName="rootComposite" presStyleCnt="0"/>
      <dgm:spPr/>
    </dgm:pt>
    <dgm:pt modelId="{04A5ED1D-4178-4C19-A40C-A2BE47B393E4}" type="pres">
      <dgm:prSet presAssocID="{6CACCDCD-99DF-44E0-8AF0-DF901B7F7383}" presName="rootText" presStyleLbl="node3" presStyleIdx="2" presStyleCnt="4">
        <dgm:presLayoutVars>
          <dgm:chPref val="3"/>
        </dgm:presLayoutVars>
      </dgm:prSet>
      <dgm:spPr/>
    </dgm:pt>
    <dgm:pt modelId="{965CCFE6-5035-4EE0-9EFD-09F33AC99651}" type="pres">
      <dgm:prSet presAssocID="{6CACCDCD-99DF-44E0-8AF0-DF901B7F7383}" presName="rootConnector" presStyleLbl="node3" presStyleIdx="2" presStyleCnt="4"/>
      <dgm:spPr/>
    </dgm:pt>
    <dgm:pt modelId="{075B2601-69F2-47C2-B076-B4B27C37359C}" type="pres">
      <dgm:prSet presAssocID="{6CACCDCD-99DF-44E0-8AF0-DF901B7F7383}" presName="hierChild4" presStyleCnt="0"/>
      <dgm:spPr/>
    </dgm:pt>
    <dgm:pt modelId="{46D78020-A39E-40C8-B639-606F12262809}" type="pres">
      <dgm:prSet presAssocID="{6CACCDCD-99DF-44E0-8AF0-DF901B7F7383}" presName="hierChild5" presStyleCnt="0"/>
      <dgm:spPr/>
    </dgm:pt>
    <dgm:pt modelId="{15D735C7-4792-4F7A-ABB4-CAAA9D4BEB2D}" type="pres">
      <dgm:prSet presAssocID="{78959D6F-2017-4E2D-921A-E2484A53C810}" presName="Name37" presStyleLbl="parChTrans1D3" presStyleIdx="3" presStyleCnt="4"/>
      <dgm:spPr/>
    </dgm:pt>
    <dgm:pt modelId="{F5CD9F40-A41C-4710-A3A9-527C64885AAE}" type="pres">
      <dgm:prSet presAssocID="{3CC0B365-6790-4DF6-9426-4B8BEB2D6388}" presName="hierRoot2" presStyleCnt="0">
        <dgm:presLayoutVars>
          <dgm:hierBranch val="init"/>
        </dgm:presLayoutVars>
      </dgm:prSet>
      <dgm:spPr/>
    </dgm:pt>
    <dgm:pt modelId="{8854D3EC-2F32-4E0A-A990-4E1CBD7B01AA}" type="pres">
      <dgm:prSet presAssocID="{3CC0B365-6790-4DF6-9426-4B8BEB2D6388}" presName="rootComposite" presStyleCnt="0"/>
      <dgm:spPr/>
    </dgm:pt>
    <dgm:pt modelId="{3CC8506D-D968-4120-8BAF-2D9B8086681D}" type="pres">
      <dgm:prSet presAssocID="{3CC0B365-6790-4DF6-9426-4B8BEB2D6388}" presName="rootText" presStyleLbl="node3" presStyleIdx="3" presStyleCnt="4">
        <dgm:presLayoutVars>
          <dgm:chPref val="3"/>
        </dgm:presLayoutVars>
      </dgm:prSet>
      <dgm:spPr/>
    </dgm:pt>
    <dgm:pt modelId="{52F479C7-2C5F-4898-9BF9-059BC2BBA3A7}" type="pres">
      <dgm:prSet presAssocID="{3CC0B365-6790-4DF6-9426-4B8BEB2D6388}" presName="rootConnector" presStyleLbl="node3" presStyleIdx="3" presStyleCnt="4"/>
      <dgm:spPr/>
    </dgm:pt>
    <dgm:pt modelId="{67202C1F-75B4-48D2-B7A6-7BF0D7EA7FB8}" type="pres">
      <dgm:prSet presAssocID="{3CC0B365-6790-4DF6-9426-4B8BEB2D6388}" presName="hierChild4" presStyleCnt="0"/>
      <dgm:spPr/>
    </dgm:pt>
    <dgm:pt modelId="{2BC1384C-DEF2-48E7-8794-6A41C926F66F}" type="pres">
      <dgm:prSet presAssocID="{3CC0B365-6790-4DF6-9426-4B8BEB2D6388}" presName="hierChild5" presStyleCnt="0"/>
      <dgm:spPr/>
    </dgm:pt>
    <dgm:pt modelId="{47845FA8-B095-4F49-84A6-C9A6B7F862D8}" type="pres">
      <dgm:prSet presAssocID="{6B4954E7-4BAB-4B18-AF68-A572B4D66390}" presName="hierChild5" presStyleCnt="0"/>
      <dgm:spPr/>
    </dgm:pt>
    <dgm:pt modelId="{2F4F365F-2D2C-4FDD-B6BD-23FA79461909}" type="pres">
      <dgm:prSet presAssocID="{94EA2F7C-4639-498C-9536-445D2EBA286F}" presName="Name37" presStyleLbl="parChTrans1D2" presStyleIdx="1" presStyleCnt="6"/>
      <dgm:spPr/>
    </dgm:pt>
    <dgm:pt modelId="{C36562B0-E6F5-4AC0-9349-3A306FFACFB0}" type="pres">
      <dgm:prSet presAssocID="{0685A316-0B6E-4DC6-884F-40D32A0EC006}" presName="hierRoot2" presStyleCnt="0">
        <dgm:presLayoutVars>
          <dgm:hierBranch val="init"/>
        </dgm:presLayoutVars>
      </dgm:prSet>
      <dgm:spPr/>
    </dgm:pt>
    <dgm:pt modelId="{A337C8FB-B92B-4C79-B34A-54D1C8390226}" type="pres">
      <dgm:prSet presAssocID="{0685A316-0B6E-4DC6-884F-40D32A0EC006}" presName="rootComposite" presStyleCnt="0"/>
      <dgm:spPr/>
    </dgm:pt>
    <dgm:pt modelId="{9ADFB99E-059A-4E95-BC02-59AF02A08436}" type="pres">
      <dgm:prSet presAssocID="{0685A316-0B6E-4DC6-884F-40D32A0EC006}" presName="rootText" presStyleLbl="node2" presStyleIdx="1" presStyleCnt="4">
        <dgm:presLayoutVars>
          <dgm:chPref val="3"/>
        </dgm:presLayoutVars>
      </dgm:prSet>
      <dgm:spPr/>
    </dgm:pt>
    <dgm:pt modelId="{FDA992FD-E38B-41AE-AE70-54D5B46B04A0}" type="pres">
      <dgm:prSet presAssocID="{0685A316-0B6E-4DC6-884F-40D32A0EC006}" presName="rootConnector" presStyleLbl="node2" presStyleIdx="1" presStyleCnt="4"/>
      <dgm:spPr/>
    </dgm:pt>
    <dgm:pt modelId="{C8B99D61-0724-4AD8-934E-38CF6CCC3AB2}" type="pres">
      <dgm:prSet presAssocID="{0685A316-0B6E-4DC6-884F-40D32A0EC006}" presName="hierChild4" presStyleCnt="0"/>
      <dgm:spPr/>
    </dgm:pt>
    <dgm:pt modelId="{B8696707-4A26-4402-965F-FFD75CB06893}" type="pres">
      <dgm:prSet presAssocID="{0685A316-0B6E-4DC6-884F-40D32A0EC006}" presName="hierChild5" presStyleCnt="0"/>
      <dgm:spPr/>
    </dgm:pt>
    <dgm:pt modelId="{06AA9773-3EC3-462F-993D-C13CB5A19EB0}" type="pres">
      <dgm:prSet presAssocID="{3C7AD80C-4D1F-4B4B-AC22-DFC4C3EE72F5}" presName="Name37" presStyleLbl="parChTrans1D2" presStyleIdx="2" presStyleCnt="6"/>
      <dgm:spPr/>
    </dgm:pt>
    <dgm:pt modelId="{2A4C7C19-9061-43F6-91BB-2103787D7DC6}" type="pres">
      <dgm:prSet presAssocID="{6C1D8A2F-3CC7-408A-B393-3321DAFCED57}" presName="hierRoot2" presStyleCnt="0">
        <dgm:presLayoutVars>
          <dgm:hierBranch val="init"/>
        </dgm:presLayoutVars>
      </dgm:prSet>
      <dgm:spPr/>
    </dgm:pt>
    <dgm:pt modelId="{30709774-C818-47D2-9B78-D209F1AB5B4D}" type="pres">
      <dgm:prSet presAssocID="{6C1D8A2F-3CC7-408A-B393-3321DAFCED57}" presName="rootComposite" presStyleCnt="0"/>
      <dgm:spPr/>
    </dgm:pt>
    <dgm:pt modelId="{1BA9CDBB-0F15-4047-B623-BD1BC683DEAA}" type="pres">
      <dgm:prSet presAssocID="{6C1D8A2F-3CC7-408A-B393-3321DAFCED57}" presName="rootText" presStyleLbl="node2" presStyleIdx="2" presStyleCnt="4">
        <dgm:presLayoutVars>
          <dgm:chPref val="3"/>
        </dgm:presLayoutVars>
      </dgm:prSet>
      <dgm:spPr/>
    </dgm:pt>
    <dgm:pt modelId="{CCB8413D-3920-4A55-9BD8-157BF130C04D}" type="pres">
      <dgm:prSet presAssocID="{6C1D8A2F-3CC7-408A-B393-3321DAFCED57}" presName="rootConnector" presStyleLbl="node2" presStyleIdx="2" presStyleCnt="4"/>
      <dgm:spPr/>
    </dgm:pt>
    <dgm:pt modelId="{D21873FA-7A56-4357-9B7F-D4B4BAD3875D}" type="pres">
      <dgm:prSet presAssocID="{6C1D8A2F-3CC7-408A-B393-3321DAFCED57}" presName="hierChild4" presStyleCnt="0"/>
      <dgm:spPr/>
    </dgm:pt>
    <dgm:pt modelId="{A3DF131E-CCEC-4E9E-B8E4-537C60E9FE45}" type="pres">
      <dgm:prSet presAssocID="{6C1D8A2F-3CC7-408A-B393-3321DAFCED57}" presName="hierChild5" presStyleCnt="0"/>
      <dgm:spPr/>
    </dgm:pt>
    <dgm:pt modelId="{6234A7B1-F9F9-45BF-B7B1-DE1400F7F8AB}" type="pres">
      <dgm:prSet presAssocID="{8AA71AF4-F9A0-4DA3-92A2-08B7B7C2D8B2}" presName="Name37" presStyleLbl="parChTrans1D2" presStyleIdx="3" presStyleCnt="6"/>
      <dgm:spPr/>
    </dgm:pt>
    <dgm:pt modelId="{335FAA57-5638-42F3-81D4-F89989709143}" type="pres">
      <dgm:prSet presAssocID="{13E913F0-3DFC-4774-82E0-793E1928076F}" presName="hierRoot2" presStyleCnt="0">
        <dgm:presLayoutVars>
          <dgm:hierBranch val="init"/>
        </dgm:presLayoutVars>
      </dgm:prSet>
      <dgm:spPr/>
    </dgm:pt>
    <dgm:pt modelId="{434024E2-7CA4-4BB0-8E53-74415D266587}" type="pres">
      <dgm:prSet presAssocID="{13E913F0-3DFC-4774-82E0-793E1928076F}" presName="rootComposite" presStyleCnt="0"/>
      <dgm:spPr/>
    </dgm:pt>
    <dgm:pt modelId="{2B06E815-AC4A-4B70-A29E-D6E488D8B6B7}" type="pres">
      <dgm:prSet presAssocID="{13E913F0-3DFC-4774-82E0-793E1928076F}" presName="rootText" presStyleLbl="node2" presStyleIdx="3" presStyleCnt="4">
        <dgm:presLayoutVars>
          <dgm:chPref val="3"/>
        </dgm:presLayoutVars>
      </dgm:prSet>
      <dgm:spPr/>
    </dgm:pt>
    <dgm:pt modelId="{5077B080-2334-42F5-BF2E-1DA11C19B933}" type="pres">
      <dgm:prSet presAssocID="{13E913F0-3DFC-4774-82E0-793E1928076F}" presName="rootConnector" presStyleLbl="node2" presStyleIdx="3" presStyleCnt="4"/>
      <dgm:spPr/>
    </dgm:pt>
    <dgm:pt modelId="{FC069E0A-8F7E-4903-B03F-EA31FE1D40BA}" type="pres">
      <dgm:prSet presAssocID="{13E913F0-3DFC-4774-82E0-793E1928076F}" presName="hierChild4" presStyleCnt="0"/>
      <dgm:spPr/>
    </dgm:pt>
    <dgm:pt modelId="{CA66BEAD-7CF1-412B-9425-DEC756B4A243}" type="pres">
      <dgm:prSet presAssocID="{13E913F0-3DFC-4774-82E0-793E1928076F}" presName="hierChild5" presStyleCnt="0"/>
      <dgm:spPr/>
    </dgm:pt>
    <dgm:pt modelId="{39106E27-EB79-43CE-8C29-6E547E148E3A}" type="pres">
      <dgm:prSet presAssocID="{E6C5ED51-771D-4932-B80B-1A860EE4B5EE}" presName="hierChild3" presStyleCnt="0"/>
      <dgm:spPr/>
    </dgm:pt>
    <dgm:pt modelId="{EF2256C9-10AA-41F5-88C1-7B9BA8CF2A78}" type="pres">
      <dgm:prSet presAssocID="{D60D6650-322A-41B1-A5FE-E902D9E35F3E}" presName="Name111" presStyleLbl="parChTrans1D2" presStyleIdx="4" presStyleCnt="6"/>
      <dgm:spPr/>
    </dgm:pt>
    <dgm:pt modelId="{125A652F-754F-44DE-9F83-C5275B448BC0}" type="pres">
      <dgm:prSet presAssocID="{0736B91D-06AB-4A87-ACB7-F75CB2C93270}" presName="hierRoot3" presStyleCnt="0">
        <dgm:presLayoutVars>
          <dgm:hierBranch val="init"/>
        </dgm:presLayoutVars>
      </dgm:prSet>
      <dgm:spPr/>
    </dgm:pt>
    <dgm:pt modelId="{252AB0DE-5E3C-4D38-8ACE-A1F942E6BBC1}" type="pres">
      <dgm:prSet presAssocID="{0736B91D-06AB-4A87-ACB7-F75CB2C93270}" presName="rootComposite3" presStyleCnt="0"/>
      <dgm:spPr/>
    </dgm:pt>
    <dgm:pt modelId="{EC5DC467-0AAD-464F-A568-B74395F26D8A}" type="pres">
      <dgm:prSet presAssocID="{0736B91D-06AB-4A87-ACB7-F75CB2C93270}" presName="rootText3" presStyleLbl="asst1" presStyleIdx="0" presStyleCnt="2">
        <dgm:presLayoutVars>
          <dgm:chPref val="3"/>
        </dgm:presLayoutVars>
      </dgm:prSet>
      <dgm:spPr/>
    </dgm:pt>
    <dgm:pt modelId="{A334BC98-4568-4984-ADB0-C4CB78A8D580}" type="pres">
      <dgm:prSet presAssocID="{0736B91D-06AB-4A87-ACB7-F75CB2C93270}" presName="rootConnector3" presStyleLbl="asst1" presStyleIdx="0" presStyleCnt="2"/>
      <dgm:spPr/>
    </dgm:pt>
    <dgm:pt modelId="{5C7D50AC-E6AD-4665-93C1-FBC0AC407406}" type="pres">
      <dgm:prSet presAssocID="{0736B91D-06AB-4A87-ACB7-F75CB2C93270}" presName="hierChild6" presStyleCnt="0"/>
      <dgm:spPr/>
    </dgm:pt>
    <dgm:pt modelId="{27FEECAF-D4F9-425B-85A2-772F28A9C76E}" type="pres">
      <dgm:prSet presAssocID="{0736B91D-06AB-4A87-ACB7-F75CB2C93270}" presName="hierChild7" presStyleCnt="0"/>
      <dgm:spPr/>
    </dgm:pt>
    <dgm:pt modelId="{AACFB40E-CDB9-4002-8935-26762B3ED3D4}" type="pres">
      <dgm:prSet presAssocID="{4AB047D5-C4DC-43F4-A88F-6C9A98A0892B}" presName="Name111" presStyleLbl="parChTrans1D2" presStyleIdx="5" presStyleCnt="6"/>
      <dgm:spPr/>
    </dgm:pt>
    <dgm:pt modelId="{18B90DB8-4C14-4D8E-8716-C7B08713DBD6}" type="pres">
      <dgm:prSet presAssocID="{98D0FED7-2181-41E6-9A14-1079EC74117E}" presName="hierRoot3" presStyleCnt="0">
        <dgm:presLayoutVars>
          <dgm:hierBranch val="init"/>
        </dgm:presLayoutVars>
      </dgm:prSet>
      <dgm:spPr/>
    </dgm:pt>
    <dgm:pt modelId="{5FE3416D-925C-4E8C-BC4A-18D14181EBEB}" type="pres">
      <dgm:prSet presAssocID="{98D0FED7-2181-41E6-9A14-1079EC74117E}" presName="rootComposite3" presStyleCnt="0"/>
      <dgm:spPr/>
    </dgm:pt>
    <dgm:pt modelId="{BBE4A624-874C-4819-BDF1-A79C0E6C1F2F}" type="pres">
      <dgm:prSet presAssocID="{98D0FED7-2181-41E6-9A14-1079EC74117E}" presName="rootText3" presStyleLbl="asst1" presStyleIdx="1" presStyleCnt="2">
        <dgm:presLayoutVars>
          <dgm:chPref val="3"/>
        </dgm:presLayoutVars>
      </dgm:prSet>
      <dgm:spPr/>
    </dgm:pt>
    <dgm:pt modelId="{39014794-15B4-462A-B1A0-1974CA8ECF9E}" type="pres">
      <dgm:prSet presAssocID="{98D0FED7-2181-41E6-9A14-1079EC74117E}" presName="rootConnector3" presStyleLbl="asst1" presStyleIdx="1" presStyleCnt="2"/>
      <dgm:spPr/>
    </dgm:pt>
    <dgm:pt modelId="{C22F7AE3-19B0-4EDB-872F-3DD9427D5BBF}" type="pres">
      <dgm:prSet presAssocID="{98D0FED7-2181-41E6-9A14-1079EC74117E}" presName="hierChild6" presStyleCnt="0"/>
      <dgm:spPr/>
    </dgm:pt>
    <dgm:pt modelId="{7E55CF8E-2130-41D1-B7D6-CDE7C7671FD8}" type="pres">
      <dgm:prSet presAssocID="{98D0FED7-2181-41E6-9A14-1079EC74117E}" presName="hierChild7" presStyleCnt="0"/>
      <dgm:spPr/>
    </dgm:pt>
  </dgm:ptLst>
  <dgm:cxnLst>
    <dgm:cxn modelId="{81754E05-5C0A-46FC-B50D-949AD0D9C714}" type="presOf" srcId="{6B4954E7-4BAB-4B18-AF68-A572B4D66390}" destId="{84067416-1352-4208-89A3-31CDB40F8339}" srcOrd="0" destOrd="0" presId="urn:microsoft.com/office/officeart/2005/8/layout/orgChart1"/>
    <dgm:cxn modelId="{00375D08-AFBA-4D5B-86BF-503B3E6B5453}" type="presOf" srcId="{6C1D8A2F-3CC7-408A-B393-3321DAFCED57}" destId="{CCB8413D-3920-4A55-9BD8-157BF130C04D}" srcOrd="1" destOrd="0" presId="urn:microsoft.com/office/officeart/2005/8/layout/orgChart1"/>
    <dgm:cxn modelId="{7707530B-DA11-4FAF-AEE4-2A1D67A492C0}" type="presOf" srcId="{8AA71AF4-F9A0-4DA3-92A2-08B7B7C2D8B2}" destId="{6234A7B1-F9F9-45BF-B7B1-DE1400F7F8AB}" srcOrd="0" destOrd="0" presId="urn:microsoft.com/office/officeart/2005/8/layout/orgChart1"/>
    <dgm:cxn modelId="{45DBB717-6E0F-4AAF-9520-ACFCE91FF453}" type="presOf" srcId="{467228FC-9423-4753-97F5-CE4EC7FBF513}" destId="{62CB13FB-46A5-438E-BCB0-2624E91B10FA}" srcOrd="1" destOrd="0" presId="urn:microsoft.com/office/officeart/2005/8/layout/orgChart1"/>
    <dgm:cxn modelId="{0D9AA91E-59AA-4248-B1F7-16AEA22F91E9}" srcId="{6B4954E7-4BAB-4B18-AF68-A572B4D66390}" destId="{3CC0B365-6790-4DF6-9426-4B8BEB2D6388}" srcOrd="3" destOrd="0" parTransId="{78959D6F-2017-4E2D-921A-E2484A53C810}" sibTransId="{AEA81AC4-B5A3-45B8-95DD-08DE6E4E4269}"/>
    <dgm:cxn modelId="{47847D20-AC78-4263-BAF5-B909304A732A}" srcId="{6B4954E7-4BAB-4B18-AF68-A572B4D66390}" destId="{46B11419-994F-41B1-AAF3-E13F9407DAE6}" srcOrd="0" destOrd="0" parTransId="{49B0B9E9-A199-46FF-B88F-2D82A3DDB1C3}" sibTransId="{9C4AA879-1455-4E0F-AC6D-565542D2FE8D}"/>
    <dgm:cxn modelId="{A5842622-D867-440D-BEE6-21587E8627C4}" type="presOf" srcId="{F5476CF1-E741-42FB-97D3-34FB71668ECF}" destId="{912E3654-E22E-4AFE-8B6C-A7E8A587B860}" srcOrd="0" destOrd="0" presId="urn:microsoft.com/office/officeart/2005/8/layout/orgChart1"/>
    <dgm:cxn modelId="{3C99E622-C0D9-40C4-90E7-96FFB6EED2A9}" type="presOf" srcId="{49C9D40C-2418-4670-9A37-153A1E184B99}" destId="{42F73F49-4DD9-47EE-9E5E-73849ED366F0}" srcOrd="0" destOrd="0" presId="urn:microsoft.com/office/officeart/2005/8/layout/orgChart1"/>
    <dgm:cxn modelId="{8A116223-B2B4-42C0-A881-4C0F06DBA814}" type="presOf" srcId="{98D0FED7-2181-41E6-9A14-1079EC74117E}" destId="{BBE4A624-874C-4819-BDF1-A79C0E6C1F2F}" srcOrd="0" destOrd="0" presId="urn:microsoft.com/office/officeart/2005/8/layout/orgChart1"/>
    <dgm:cxn modelId="{C27D472C-7AA8-4E6A-8B2F-9D083A689865}" type="presOf" srcId="{3C7AD80C-4D1F-4B4B-AC22-DFC4C3EE72F5}" destId="{06AA9773-3EC3-462F-993D-C13CB5A19EB0}" srcOrd="0" destOrd="0" presId="urn:microsoft.com/office/officeart/2005/8/layout/orgChart1"/>
    <dgm:cxn modelId="{518DE82C-A150-4B60-969F-27B30866C30F}" type="presOf" srcId="{E6C5ED51-771D-4932-B80B-1A860EE4B5EE}" destId="{BBC8CDCA-D302-4C2F-A697-E123B5DA40CB}" srcOrd="1" destOrd="0" presId="urn:microsoft.com/office/officeart/2005/8/layout/orgChart1"/>
    <dgm:cxn modelId="{CF205035-BC30-4B26-A09B-2A57972D2697}" srcId="{E6C5ED51-771D-4932-B80B-1A860EE4B5EE}" destId="{13E913F0-3DFC-4774-82E0-793E1928076F}" srcOrd="5" destOrd="0" parTransId="{8AA71AF4-F9A0-4DA3-92A2-08B7B7C2D8B2}" sibTransId="{FD35B283-31A6-47CB-AF21-DF55C188CC19}"/>
    <dgm:cxn modelId="{7CD89D45-D32C-4B53-AD37-C2AE2E5F12CE}" srcId="{E6C5ED51-771D-4932-B80B-1A860EE4B5EE}" destId="{6C1D8A2F-3CC7-408A-B393-3321DAFCED57}" srcOrd="4" destOrd="0" parTransId="{3C7AD80C-4D1F-4B4B-AC22-DFC4C3EE72F5}" sibTransId="{A1AE9B85-5038-4ADB-A17D-5C4D53046ECF}"/>
    <dgm:cxn modelId="{D0522966-A7AA-4811-8DCE-D408F9500385}" type="presOf" srcId="{F8CC2150-E02F-4821-A48D-383C30B91F43}" destId="{6D089B81-2CE3-4F4A-8F67-E0A4492E9E99}" srcOrd="0" destOrd="0" presId="urn:microsoft.com/office/officeart/2005/8/layout/orgChart1"/>
    <dgm:cxn modelId="{BF3A5046-08C2-418F-B529-7C0E9960592D}" type="presOf" srcId="{467228FC-9423-4753-97F5-CE4EC7FBF513}" destId="{0C70639C-09E8-478E-A776-2ED543AC29AC}" srcOrd="0" destOrd="0" presId="urn:microsoft.com/office/officeart/2005/8/layout/orgChart1"/>
    <dgm:cxn modelId="{D5C95946-1DB4-4EC3-82D2-5298CBF25229}" srcId="{E6C5ED51-771D-4932-B80B-1A860EE4B5EE}" destId="{98D0FED7-2181-41E6-9A14-1079EC74117E}" srcOrd="1" destOrd="0" parTransId="{4AB047D5-C4DC-43F4-A88F-6C9A98A0892B}" sibTransId="{D390028B-F9B4-43DF-8F23-8AA9B4853694}"/>
    <dgm:cxn modelId="{599A186D-5DAA-4338-BDC5-6F7DAC95C06F}" type="presOf" srcId="{1709912A-EA47-4A3E-BB4E-A804A04796B8}" destId="{FDE0DF13-BB91-4834-81E0-670E394CCBA5}" srcOrd="0" destOrd="0" presId="urn:microsoft.com/office/officeart/2005/8/layout/orgChart1"/>
    <dgm:cxn modelId="{DBB91A4D-0344-43F9-8669-1E6F1C852321}" type="presOf" srcId="{F8CC2150-E02F-4821-A48D-383C30B91F43}" destId="{A18176AB-F0A3-4B3F-AF28-ABE268102EFE}" srcOrd="1" destOrd="0" presId="urn:microsoft.com/office/officeart/2005/8/layout/orgChart1"/>
    <dgm:cxn modelId="{0E78F06D-B744-43AF-BFB4-F63A46D4F1FE}" srcId="{46B11419-994F-41B1-AAF3-E13F9407DAE6}" destId="{F8CC2150-E02F-4821-A48D-383C30B91F43}" srcOrd="0" destOrd="0" parTransId="{87D9CA25-84FB-4D34-A3F8-5A60C1317919}" sibTransId="{FB14DF9B-3113-45AA-9CBF-8FEB5331E429}"/>
    <dgm:cxn modelId="{17AB8E4E-907B-4348-AF1C-607F1CE606A2}" type="presOf" srcId="{49B0B9E9-A199-46FF-B88F-2D82A3DDB1C3}" destId="{1A1F5CBE-D598-4386-A457-DDD30507C4B6}" srcOrd="0" destOrd="0" presId="urn:microsoft.com/office/officeart/2005/8/layout/orgChart1"/>
    <dgm:cxn modelId="{682CEC4E-69EE-40F7-AB37-BC925799B238}" srcId="{46B11419-994F-41B1-AAF3-E13F9407DAE6}" destId="{467228FC-9423-4753-97F5-CE4EC7FBF513}" srcOrd="2" destOrd="0" parTransId="{5700B2A1-CB94-40F4-A638-33689B2DB824}" sibTransId="{B378002C-F1A5-479E-9E00-A01DFCEA1ED0}"/>
    <dgm:cxn modelId="{53FB6F71-A671-43E5-B304-29E827402645}" type="presOf" srcId="{13E913F0-3DFC-4774-82E0-793E1928076F}" destId="{2B06E815-AC4A-4B70-A29E-D6E488D8B6B7}" srcOrd="0" destOrd="0" presId="urn:microsoft.com/office/officeart/2005/8/layout/orgChart1"/>
    <dgm:cxn modelId="{BEBC3352-BD9B-4C45-B6BE-AE7002F8E207}" type="presOf" srcId="{98D0FED7-2181-41E6-9A14-1079EC74117E}" destId="{39014794-15B4-462A-B1A0-1974CA8ECF9E}" srcOrd="1" destOrd="0" presId="urn:microsoft.com/office/officeart/2005/8/layout/orgChart1"/>
    <dgm:cxn modelId="{311B4E72-FB3D-4B22-BEC8-D85FFBB36DFD}" type="presOf" srcId="{87D9CA25-84FB-4D34-A3F8-5A60C1317919}" destId="{DEC9DF07-DA17-4CAE-AA1A-138DAFF124B1}" srcOrd="0" destOrd="0" presId="urn:microsoft.com/office/officeart/2005/8/layout/orgChart1"/>
    <dgm:cxn modelId="{65733E57-14D9-420F-97EC-FB9426F1B851}" type="presOf" srcId="{98636FF4-CE23-4C45-91FC-1D94BE4AF302}" destId="{7A0D3752-9C4D-4B52-AD9C-EC911A0065AE}" srcOrd="1" destOrd="0" presId="urn:microsoft.com/office/officeart/2005/8/layout/orgChart1"/>
    <dgm:cxn modelId="{5A375557-5A48-4BFB-A7D1-167019FC9580}" type="presOf" srcId="{94EA2F7C-4639-498C-9536-445D2EBA286F}" destId="{2F4F365F-2D2C-4FDD-B6BD-23FA79461909}" srcOrd="0" destOrd="0" presId="urn:microsoft.com/office/officeart/2005/8/layout/orgChart1"/>
    <dgm:cxn modelId="{E14A4D79-8FD9-4C85-A17F-B03064798047}" type="presOf" srcId="{98636FF4-CE23-4C45-91FC-1D94BE4AF302}" destId="{B2992962-71F1-4A7C-8364-8299647B0179}" srcOrd="0" destOrd="0" presId="urn:microsoft.com/office/officeart/2005/8/layout/orgChart1"/>
    <dgm:cxn modelId="{85B2D67D-D1FE-4E7F-B6BF-D440FCC43EDD}" type="presOf" srcId="{5700B2A1-CB94-40F4-A638-33689B2DB824}" destId="{69D07755-C45B-487F-8C1A-6B2FA353D96D}" srcOrd="0" destOrd="0" presId="urn:microsoft.com/office/officeart/2005/8/layout/orgChart1"/>
    <dgm:cxn modelId="{4D8D4A80-60AA-450B-B04A-A210D11857B7}" type="presOf" srcId="{78959D6F-2017-4E2D-921A-E2484A53C810}" destId="{15D735C7-4792-4F7A-ABB4-CAAA9D4BEB2D}" srcOrd="0" destOrd="0" presId="urn:microsoft.com/office/officeart/2005/8/layout/orgChart1"/>
    <dgm:cxn modelId="{04BE8285-9001-405A-B26F-DE2B910D36B3}" type="presOf" srcId="{6729A71D-AB45-47F2-AC3B-8D2501C62071}" destId="{9D52196C-2087-4410-AC58-F2797B1C0AFF}" srcOrd="1" destOrd="0" presId="urn:microsoft.com/office/officeart/2005/8/layout/orgChart1"/>
    <dgm:cxn modelId="{14CAF789-C0DE-47FD-8741-2587DF4A7B6F}" srcId="{46B11419-994F-41B1-AAF3-E13F9407DAE6}" destId="{6729A71D-AB45-47F2-AC3B-8D2501C62071}" srcOrd="1" destOrd="0" parTransId="{2AB09BA2-382B-4764-970A-9BBBC560E922}" sibTransId="{4DC7273C-4B82-44A1-BE65-51C80C40FFA6}"/>
    <dgm:cxn modelId="{AC36A18F-80D5-4064-94B5-0626B43B6794}" type="presOf" srcId="{0685A316-0B6E-4DC6-884F-40D32A0EC006}" destId="{FDA992FD-E38B-41AE-AE70-54D5B46B04A0}" srcOrd="1" destOrd="0" presId="urn:microsoft.com/office/officeart/2005/8/layout/orgChart1"/>
    <dgm:cxn modelId="{FA3DE992-4232-4BB8-9D58-2C9920F6674D}" srcId="{1709912A-EA47-4A3E-BB4E-A804A04796B8}" destId="{E6C5ED51-771D-4932-B80B-1A860EE4B5EE}" srcOrd="0" destOrd="0" parTransId="{B8A1E205-DF42-4E61-A9CB-8CC7416243F9}" sibTransId="{BE91BE4C-9828-4E8B-A85E-EBA48F90BEC6}"/>
    <dgm:cxn modelId="{F222CE93-8E79-4231-A780-C734813DB3E7}" type="presOf" srcId="{0736B91D-06AB-4A87-ACB7-F75CB2C93270}" destId="{A334BC98-4568-4984-ADB0-C4CB78A8D580}" srcOrd="1" destOrd="0" presId="urn:microsoft.com/office/officeart/2005/8/layout/orgChart1"/>
    <dgm:cxn modelId="{2397FE94-8A51-4E24-B0E0-9E3D6B0DC6B7}" type="presOf" srcId="{D60D6650-322A-41B1-A5FE-E902D9E35F3E}" destId="{EF2256C9-10AA-41F5-88C1-7B9BA8CF2A78}" srcOrd="0" destOrd="0" presId="urn:microsoft.com/office/officeart/2005/8/layout/orgChart1"/>
    <dgm:cxn modelId="{10365997-0DED-42D9-9F92-4FD22F598E1D}" srcId="{6B4954E7-4BAB-4B18-AF68-A572B4D66390}" destId="{6CACCDCD-99DF-44E0-8AF0-DF901B7F7383}" srcOrd="2" destOrd="0" parTransId="{79C05D16-5C0D-4264-9EDE-0132A6644C2F}" sibTransId="{EC872768-D2E9-4049-8F1B-E12D205933A9}"/>
    <dgm:cxn modelId="{F1943F9A-1FB5-4C29-9B5E-7EAA833468C9}" type="presOf" srcId="{E6C5ED51-771D-4932-B80B-1A860EE4B5EE}" destId="{141B0B23-159B-45D3-82AD-59F1A2F2BCBC}" srcOrd="0" destOrd="0" presId="urn:microsoft.com/office/officeart/2005/8/layout/orgChart1"/>
    <dgm:cxn modelId="{AC7DAA9D-AF13-451C-B15E-082BAB402F39}" type="presOf" srcId="{79C05D16-5C0D-4264-9EDE-0132A6644C2F}" destId="{F32DD805-9FD2-4B60-AEC1-1013D4B2F5E7}" srcOrd="0" destOrd="0" presId="urn:microsoft.com/office/officeart/2005/8/layout/orgChart1"/>
    <dgm:cxn modelId="{E7307BA1-85DD-48B2-A096-2BC925C00ED1}" type="presOf" srcId="{3CC0B365-6790-4DF6-9426-4B8BEB2D6388}" destId="{3CC8506D-D968-4120-8BAF-2D9B8086681D}" srcOrd="0" destOrd="0" presId="urn:microsoft.com/office/officeart/2005/8/layout/orgChart1"/>
    <dgm:cxn modelId="{EFAE5EB3-E860-4E6A-A2A1-B51545563E57}" type="presOf" srcId="{46B11419-994F-41B1-AAF3-E13F9407DAE6}" destId="{52F11BA7-BDFF-4C65-AB40-22209780B464}" srcOrd="1" destOrd="0" presId="urn:microsoft.com/office/officeart/2005/8/layout/orgChart1"/>
    <dgm:cxn modelId="{6ADF9CB6-1E95-48E9-87F8-716F90414A6D}" type="presOf" srcId="{6C1D8A2F-3CC7-408A-B393-3321DAFCED57}" destId="{1BA9CDBB-0F15-4047-B623-BD1BC683DEAA}" srcOrd="0" destOrd="0" presId="urn:microsoft.com/office/officeart/2005/8/layout/orgChart1"/>
    <dgm:cxn modelId="{44AAFBB8-9A9D-4641-97CF-41847F8545CD}" srcId="{E6C5ED51-771D-4932-B80B-1A860EE4B5EE}" destId="{0736B91D-06AB-4A87-ACB7-F75CB2C93270}" srcOrd="0" destOrd="0" parTransId="{D60D6650-322A-41B1-A5FE-E902D9E35F3E}" sibTransId="{5DDAA03B-5CA8-4DFB-A008-1BA659E83F28}"/>
    <dgm:cxn modelId="{B250DFBA-0227-466A-BBE9-EF93E118E700}" type="presOf" srcId="{27F26251-68BF-49EB-AD0C-102587EA04D5}" destId="{2263D01C-100C-4078-8962-D0B02AA32CC9}" srcOrd="0" destOrd="0" presId="urn:microsoft.com/office/officeart/2005/8/layout/orgChart1"/>
    <dgm:cxn modelId="{8CC3B6BE-81A0-4E3E-9352-E32D9D485FEF}" srcId="{E6C5ED51-771D-4932-B80B-1A860EE4B5EE}" destId="{6B4954E7-4BAB-4B18-AF68-A572B4D66390}" srcOrd="2" destOrd="0" parTransId="{49C9D40C-2418-4670-9A37-153A1E184B99}" sibTransId="{EE0EE9C7-921E-495E-8687-82D69FA351E3}"/>
    <dgm:cxn modelId="{A908F7BE-940C-4397-9985-2C8F714513AA}" srcId="{46B11419-994F-41B1-AAF3-E13F9407DAE6}" destId="{98636FF4-CE23-4C45-91FC-1D94BE4AF302}" srcOrd="3" destOrd="0" parTransId="{27F26251-68BF-49EB-AD0C-102587EA04D5}" sibTransId="{6BB8EFA4-826B-4595-871B-B72DE6705B25}"/>
    <dgm:cxn modelId="{2A3F41C5-8CB5-4F82-A833-B3D77FD8A1C1}" type="presOf" srcId="{0685A316-0B6E-4DC6-884F-40D32A0EC006}" destId="{9ADFB99E-059A-4E95-BC02-59AF02A08436}" srcOrd="0" destOrd="0" presId="urn:microsoft.com/office/officeart/2005/8/layout/orgChart1"/>
    <dgm:cxn modelId="{F2BE6CC7-EDF9-4364-959F-FFB5010A4433}" type="presOf" srcId="{2AF563F0-7232-4383-9E67-B7133FBDA148}" destId="{BA8012D5-1DB6-47FC-B73C-3A1FCBCDF849}" srcOrd="0" destOrd="0" presId="urn:microsoft.com/office/officeart/2005/8/layout/orgChart1"/>
    <dgm:cxn modelId="{3C40F9C9-47E4-4449-B9F4-9293D810C2F1}" type="presOf" srcId="{3CC0B365-6790-4DF6-9426-4B8BEB2D6388}" destId="{52F479C7-2C5F-4898-9BF9-059BC2BBA3A7}" srcOrd="1" destOrd="0" presId="urn:microsoft.com/office/officeart/2005/8/layout/orgChart1"/>
    <dgm:cxn modelId="{66D5F0D0-E8CA-4ABD-91CD-27C8686B0E9C}" type="presOf" srcId="{0736B91D-06AB-4A87-ACB7-F75CB2C93270}" destId="{EC5DC467-0AAD-464F-A568-B74395F26D8A}" srcOrd="0" destOrd="0" presId="urn:microsoft.com/office/officeart/2005/8/layout/orgChart1"/>
    <dgm:cxn modelId="{AAC88CD1-4652-4EF7-B1E9-48EC0D593A7A}" srcId="{6B4954E7-4BAB-4B18-AF68-A572B4D66390}" destId="{2AF563F0-7232-4383-9E67-B7133FBDA148}" srcOrd="1" destOrd="0" parTransId="{F5476CF1-E741-42FB-97D3-34FB71668ECF}" sibTransId="{6EC708FD-429E-41D2-BDFC-67D7C107612F}"/>
    <dgm:cxn modelId="{B0A83CD3-5D8D-40F3-B760-6F4D22E9293D}" type="presOf" srcId="{6CACCDCD-99DF-44E0-8AF0-DF901B7F7383}" destId="{04A5ED1D-4178-4C19-A40C-A2BE47B393E4}" srcOrd="0" destOrd="0" presId="urn:microsoft.com/office/officeart/2005/8/layout/orgChart1"/>
    <dgm:cxn modelId="{AA99F0DA-F9D6-4465-92D3-6E418A1F468B}" type="presOf" srcId="{46B11419-994F-41B1-AAF3-E13F9407DAE6}" destId="{84140ECB-3BF7-4A2B-9573-EABD2BEB593C}" srcOrd="0" destOrd="0" presId="urn:microsoft.com/office/officeart/2005/8/layout/orgChart1"/>
    <dgm:cxn modelId="{B7DCCADC-8839-4037-A861-29AB8E17690E}" type="presOf" srcId="{2AB09BA2-382B-4764-970A-9BBBC560E922}" destId="{7612028F-18ED-4736-939D-C5E6F82246BC}" srcOrd="0" destOrd="0" presId="urn:microsoft.com/office/officeart/2005/8/layout/orgChart1"/>
    <dgm:cxn modelId="{F5EB75DE-87DA-462C-B404-96C8EDBC7910}" type="presOf" srcId="{6CACCDCD-99DF-44E0-8AF0-DF901B7F7383}" destId="{965CCFE6-5035-4EE0-9EFD-09F33AC99651}" srcOrd="1" destOrd="0" presId="urn:microsoft.com/office/officeart/2005/8/layout/orgChart1"/>
    <dgm:cxn modelId="{68D8E3DE-66D1-454E-871F-50A4332FD5A9}" type="presOf" srcId="{2AF563F0-7232-4383-9E67-B7133FBDA148}" destId="{32384434-F842-4A84-BD77-B3AFA63A12EC}" srcOrd="1" destOrd="0" presId="urn:microsoft.com/office/officeart/2005/8/layout/orgChart1"/>
    <dgm:cxn modelId="{072066E0-F8D3-442E-BAB6-CA7332A7C021}" type="presOf" srcId="{13E913F0-3DFC-4774-82E0-793E1928076F}" destId="{5077B080-2334-42F5-BF2E-1DA11C19B933}" srcOrd="1" destOrd="0" presId="urn:microsoft.com/office/officeart/2005/8/layout/orgChart1"/>
    <dgm:cxn modelId="{55A2E7E4-1E5E-4D5D-B205-7ED3591EFE69}" type="presOf" srcId="{6729A71D-AB45-47F2-AC3B-8D2501C62071}" destId="{6EB8C06B-3901-4593-B614-C96B244565E8}" srcOrd="0" destOrd="0" presId="urn:microsoft.com/office/officeart/2005/8/layout/orgChart1"/>
    <dgm:cxn modelId="{7E59ECE8-AA71-4DD0-BD01-594466CCE0C6}" type="presOf" srcId="{6B4954E7-4BAB-4B18-AF68-A572B4D66390}" destId="{EB126C70-D18E-4AC0-B6A3-5A4D741FD592}" srcOrd="1" destOrd="0" presId="urn:microsoft.com/office/officeart/2005/8/layout/orgChart1"/>
    <dgm:cxn modelId="{D2A279EB-D7E5-4ADD-ABEE-7A46ADE23307}" type="presOf" srcId="{4AB047D5-C4DC-43F4-A88F-6C9A98A0892B}" destId="{AACFB40E-CDB9-4002-8935-26762B3ED3D4}" srcOrd="0" destOrd="0" presId="urn:microsoft.com/office/officeart/2005/8/layout/orgChart1"/>
    <dgm:cxn modelId="{2CE7F9F0-27E4-44FE-A773-0ABDB4AC9FEB}" srcId="{E6C5ED51-771D-4932-B80B-1A860EE4B5EE}" destId="{0685A316-0B6E-4DC6-884F-40D32A0EC006}" srcOrd="3" destOrd="0" parTransId="{94EA2F7C-4639-498C-9536-445D2EBA286F}" sibTransId="{F7FA2D51-0398-45E0-AA2C-FE52597B8325}"/>
    <dgm:cxn modelId="{A1FF8673-5DF1-46F9-9514-B83AE084A5F8}" type="presParOf" srcId="{FDE0DF13-BB91-4834-81E0-670E394CCBA5}" destId="{997839A8-A1AB-4BBE-86B8-90EB96D19CCD}" srcOrd="0" destOrd="0" presId="urn:microsoft.com/office/officeart/2005/8/layout/orgChart1"/>
    <dgm:cxn modelId="{3C0A5346-AA51-48C5-A6B5-27844B8501D3}" type="presParOf" srcId="{997839A8-A1AB-4BBE-86B8-90EB96D19CCD}" destId="{5E675CA6-D678-4E56-9C64-163C255A6E41}" srcOrd="0" destOrd="0" presId="urn:microsoft.com/office/officeart/2005/8/layout/orgChart1"/>
    <dgm:cxn modelId="{5545AC61-BE59-4C6A-B755-AC25BC5FA6DE}" type="presParOf" srcId="{5E675CA6-D678-4E56-9C64-163C255A6E41}" destId="{141B0B23-159B-45D3-82AD-59F1A2F2BCBC}" srcOrd="0" destOrd="0" presId="urn:microsoft.com/office/officeart/2005/8/layout/orgChart1"/>
    <dgm:cxn modelId="{D4A5DD63-0F1D-4C5A-AFC8-FC3A2E877C6E}" type="presParOf" srcId="{5E675CA6-D678-4E56-9C64-163C255A6E41}" destId="{BBC8CDCA-D302-4C2F-A697-E123B5DA40CB}" srcOrd="1" destOrd="0" presId="urn:microsoft.com/office/officeart/2005/8/layout/orgChart1"/>
    <dgm:cxn modelId="{DC393743-EC56-45B1-8BD6-C2BBE2D45567}" type="presParOf" srcId="{997839A8-A1AB-4BBE-86B8-90EB96D19CCD}" destId="{3F6E0A48-B7D2-4D76-9894-0B4A70445EB0}" srcOrd="1" destOrd="0" presId="urn:microsoft.com/office/officeart/2005/8/layout/orgChart1"/>
    <dgm:cxn modelId="{19954BE6-C81F-46FF-8DD7-E5A51CF1D0A2}" type="presParOf" srcId="{3F6E0A48-B7D2-4D76-9894-0B4A70445EB0}" destId="{42F73F49-4DD9-47EE-9E5E-73849ED366F0}" srcOrd="0" destOrd="0" presId="urn:microsoft.com/office/officeart/2005/8/layout/orgChart1"/>
    <dgm:cxn modelId="{5A33E1AE-2F79-4D5F-BF82-F20C7BFC4055}" type="presParOf" srcId="{3F6E0A48-B7D2-4D76-9894-0B4A70445EB0}" destId="{62C34D3F-5339-4CE2-934D-455C8AEB7F35}" srcOrd="1" destOrd="0" presId="urn:microsoft.com/office/officeart/2005/8/layout/orgChart1"/>
    <dgm:cxn modelId="{3F58CDC2-E10D-4525-B26E-F616F2C27834}" type="presParOf" srcId="{62C34D3F-5339-4CE2-934D-455C8AEB7F35}" destId="{E02495FE-8D16-4D2B-99D0-D3B06D358C19}" srcOrd="0" destOrd="0" presId="urn:microsoft.com/office/officeart/2005/8/layout/orgChart1"/>
    <dgm:cxn modelId="{0697D143-DEB4-4B03-9489-CE169F27D08D}" type="presParOf" srcId="{E02495FE-8D16-4D2B-99D0-D3B06D358C19}" destId="{84067416-1352-4208-89A3-31CDB40F8339}" srcOrd="0" destOrd="0" presId="urn:microsoft.com/office/officeart/2005/8/layout/orgChart1"/>
    <dgm:cxn modelId="{51FB227B-758A-43BC-A80E-C7DC8DCCC947}" type="presParOf" srcId="{E02495FE-8D16-4D2B-99D0-D3B06D358C19}" destId="{EB126C70-D18E-4AC0-B6A3-5A4D741FD592}" srcOrd="1" destOrd="0" presId="urn:microsoft.com/office/officeart/2005/8/layout/orgChart1"/>
    <dgm:cxn modelId="{000AD250-0AD0-4C05-B775-1B349E0995B8}" type="presParOf" srcId="{62C34D3F-5339-4CE2-934D-455C8AEB7F35}" destId="{F4B00865-C147-4B6E-87F6-16232E287E50}" srcOrd="1" destOrd="0" presId="urn:microsoft.com/office/officeart/2005/8/layout/orgChart1"/>
    <dgm:cxn modelId="{6D9AF55A-8F1B-4E80-AECF-3C028C6A8CA7}" type="presParOf" srcId="{F4B00865-C147-4B6E-87F6-16232E287E50}" destId="{1A1F5CBE-D598-4386-A457-DDD30507C4B6}" srcOrd="0" destOrd="0" presId="urn:microsoft.com/office/officeart/2005/8/layout/orgChart1"/>
    <dgm:cxn modelId="{C2F7C8B2-1B2B-4C2D-B773-0B92B29D3B9F}" type="presParOf" srcId="{F4B00865-C147-4B6E-87F6-16232E287E50}" destId="{6F4D6672-49CE-4F6D-93E3-932C02C67D5C}" srcOrd="1" destOrd="0" presId="urn:microsoft.com/office/officeart/2005/8/layout/orgChart1"/>
    <dgm:cxn modelId="{0CA05EEC-DFF2-4BBB-B061-D8C26D52E4DE}" type="presParOf" srcId="{6F4D6672-49CE-4F6D-93E3-932C02C67D5C}" destId="{DAFEBF7D-338A-4695-B44F-D98971D921E1}" srcOrd="0" destOrd="0" presId="urn:microsoft.com/office/officeart/2005/8/layout/orgChart1"/>
    <dgm:cxn modelId="{E2A161F0-C7AB-4F52-8A93-A8BCD821F5B3}" type="presParOf" srcId="{DAFEBF7D-338A-4695-B44F-D98971D921E1}" destId="{84140ECB-3BF7-4A2B-9573-EABD2BEB593C}" srcOrd="0" destOrd="0" presId="urn:microsoft.com/office/officeart/2005/8/layout/orgChart1"/>
    <dgm:cxn modelId="{413F2275-60A7-4B3B-9202-EB7CC645576A}" type="presParOf" srcId="{DAFEBF7D-338A-4695-B44F-D98971D921E1}" destId="{52F11BA7-BDFF-4C65-AB40-22209780B464}" srcOrd="1" destOrd="0" presId="urn:microsoft.com/office/officeart/2005/8/layout/orgChart1"/>
    <dgm:cxn modelId="{F074F370-B95D-4B33-8B54-1EC7AEF00DA0}" type="presParOf" srcId="{6F4D6672-49CE-4F6D-93E3-932C02C67D5C}" destId="{71F99D43-8BC0-4264-8DBD-CF1DF6AA4B17}" srcOrd="1" destOrd="0" presId="urn:microsoft.com/office/officeart/2005/8/layout/orgChart1"/>
    <dgm:cxn modelId="{7E6F9818-632F-4623-BEB2-BFE52B3ECB5A}" type="presParOf" srcId="{71F99D43-8BC0-4264-8DBD-CF1DF6AA4B17}" destId="{DEC9DF07-DA17-4CAE-AA1A-138DAFF124B1}" srcOrd="0" destOrd="0" presId="urn:microsoft.com/office/officeart/2005/8/layout/orgChart1"/>
    <dgm:cxn modelId="{6F25BC72-61CB-4650-BD93-A30047E85083}" type="presParOf" srcId="{71F99D43-8BC0-4264-8DBD-CF1DF6AA4B17}" destId="{303738D5-FDBA-40AB-A0DB-4E9A9670AF17}" srcOrd="1" destOrd="0" presId="urn:microsoft.com/office/officeart/2005/8/layout/orgChart1"/>
    <dgm:cxn modelId="{3F5CB01B-6FD8-45C3-AFC3-8B46095F593C}" type="presParOf" srcId="{303738D5-FDBA-40AB-A0DB-4E9A9670AF17}" destId="{D7E88285-C3BC-4D62-9504-0AF411877449}" srcOrd="0" destOrd="0" presId="urn:microsoft.com/office/officeart/2005/8/layout/orgChart1"/>
    <dgm:cxn modelId="{48721A29-C2DE-4FE8-AA7A-A16605A87D92}" type="presParOf" srcId="{D7E88285-C3BC-4D62-9504-0AF411877449}" destId="{6D089B81-2CE3-4F4A-8F67-E0A4492E9E99}" srcOrd="0" destOrd="0" presId="urn:microsoft.com/office/officeart/2005/8/layout/orgChart1"/>
    <dgm:cxn modelId="{15AFB0DF-6C78-4D28-95BE-A0A18DB43EC6}" type="presParOf" srcId="{D7E88285-C3BC-4D62-9504-0AF411877449}" destId="{A18176AB-F0A3-4B3F-AF28-ABE268102EFE}" srcOrd="1" destOrd="0" presId="urn:microsoft.com/office/officeart/2005/8/layout/orgChart1"/>
    <dgm:cxn modelId="{69AB945E-4B8F-46D8-ADF0-C18C73E2E902}" type="presParOf" srcId="{303738D5-FDBA-40AB-A0DB-4E9A9670AF17}" destId="{1D671B0D-0F1C-4AFA-A12C-D59921F03BB5}" srcOrd="1" destOrd="0" presId="urn:microsoft.com/office/officeart/2005/8/layout/orgChart1"/>
    <dgm:cxn modelId="{05859D01-C2B7-4EB3-B32A-2D99FF1E7593}" type="presParOf" srcId="{303738D5-FDBA-40AB-A0DB-4E9A9670AF17}" destId="{A8433213-5F29-4FBC-8FDB-84A88E2E8BFC}" srcOrd="2" destOrd="0" presId="urn:microsoft.com/office/officeart/2005/8/layout/orgChart1"/>
    <dgm:cxn modelId="{0625814C-B54E-4DE3-98EF-7FF6462D1159}" type="presParOf" srcId="{71F99D43-8BC0-4264-8DBD-CF1DF6AA4B17}" destId="{7612028F-18ED-4736-939D-C5E6F82246BC}" srcOrd="2" destOrd="0" presId="urn:microsoft.com/office/officeart/2005/8/layout/orgChart1"/>
    <dgm:cxn modelId="{3BF1A662-B829-4B27-B24F-BFCF91429CC9}" type="presParOf" srcId="{71F99D43-8BC0-4264-8DBD-CF1DF6AA4B17}" destId="{DB89FB81-65C4-4790-97C6-BFB9A6D9715B}" srcOrd="3" destOrd="0" presId="urn:microsoft.com/office/officeart/2005/8/layout/orgChart1"/>
    <dgm:cxn modelId="{07F70B34-FDEB-4CAA-B393-4D60388B86D0}" type="presParOf" srcId="{DB89FB81-65C4-4790-97C6-BFB9A6D9715B}" destId="{CD98609F-6741-41E4-9C0A-CF7E231E9181}" srcOrd="0" destOrd="0" presId="urn:microsoft.com/office/officeart/2005/8/layout/orgChart1"/>
    <dgm:cxn modelId="{1DFD5456-2D56-4297-BB21-921ADEE2D6DD}" type="presParOf" srcId="{CD98609F-6741-41E4-9C0A-CF7E231E9181}" destId="{6EB8C06B-3901-4593-B614-C96B244565E8}" srcOrd="0" destOrd="0" presId="urn:microsoft.com/office/officeart/2005/8/layout/orgChart1"/>
    <dgm:cxn modelId="{D1A264BF-C596-4F62-9326-11910C33B854}" type="presParOf" srcId="{CD98609F-6741-41E4-9C0A-CF7E231E9181}" destId="{9D52196C-2087-4410-AC58-F2797B1C0AFF}" srcOrd="1" destOrd="0" presId="urn:microsoft.com/office/officeart/2005/8/layout/orgChart1"/>
    <dgm:cxn modelId="{1B15EFEF-E9E3-40DF-95A8-574B4E86A7F7}" type="presParOf" srcId="{DB89FB81-65C4-4790-97C6-BFB9A6D9715B}" destId="{971A4490-8B09-4077-948E-C590D22BE217}" srcOrd="1" destOrd="0" presId="urn:microsoft.com/office/officeart/2005/8/layout/orgChart1"/>
    <dgm:cxn modelId="{08FCDC19-E6D4-4FFA-8867-CBE3BB379385}" type="presParOf" srcId="{DB89FB81-65C4-4790-97C6-BFB9A6D9715B}" destId="{3BF92227-B709-489C-B52C-6830763BD5E0}" srcOrd="2" destOrd="0" presId="urn:microsoft.com/office/officeart/2005/8/layout/orgChart1"/>
    <dgm:cxn modelId="{1527AA48-AD57-416D-81F1-898D00892A00}" type="presParOf" srcId="{71F99D43-8BC0-4264-8DBD-CF1DF6AA4B17}" destId="{69D07755-C45B-487F-8C1A-6B2FA353D96D}" srcOrd="4" destOrd="0" presId="urn:microsoft.com/office/officeart/2005/8/layout/orgChart1"/>
    <dgm:cxn modelId="{9FC0CE1C-04C6-446E-AB62-A477EB873FF8}" type="presParOf" srcId="{71F99D43-8BC0-4264-8DBD-CF1DF6AA4B17}" destId="{E4BAD1DF-FCEB-48C0-874E-299684C02DF3}" srcOrd="5" destOrd="0" presId="urn:microsoft.com/office/officeart/2005/8/layout/orgChart1"/>
    <dgm:cxn modelId="{FDFE678B-5949-4364-BFBE-7A1FFB06287F}" type="presParOf" srcId="{E4BAD1DF-FCEB-48C0-874E-299684C02DF3}" destId="{17B20F75-76E8-4C78-AD70-D7E5E0A2D645}" srcOrd="0" destOrd="0" presId="urn:microsoft.com/office/officeart/2005/8/layout/orgChart1"/>
    <dgm:cxn modelId="{1B239F12-810D-4D80-84CA-4FCA43163117}" type="presParOf" srcId="{17B20F75-76E8-4C78-AD70-D7E5E0A2D645}" destId="{0C70639C-09E8-478E-A776-2ED543AC29AC}" srcOrd="0" destOrd="0" presId="urn:microsoft.com/office/officeart/2005/8/layout/orgChart1"/>
    <dgm:cxn modelId="{106DF0A6-3CDB-45B5-905E-0731FDCA4C20}" type="presParOf" srcId="{17B20F75-76E8-4C78-AD70-D7E5E0A2D645}" destId="{62CB13FB-46A5-438E-BCB0-2624E91B10FA}" srcOrd="1" destOrd="0" presId="urn:microsoft.com/office/officeart/2005/8/layout/orgChart1"/>
    <dgm:cxn modelId="{C2EA6AD5-32E1-4F3F-B8F6-613BDD9BA520}" type="presParOf" srcId="{E4BAD1DF-FCEB-48C0-874E-299684C02DF3}" destId="{709330D6-091A-4A72-A39C-68C52CB91F4A}" srcOrd="1" destOrd="0" presId="urn:microsoft.com/office/officeart/2005/8/layout/orgChart1"/>
    <dgm:cxn modelId="{52B6E664-9F8C-4F6D-9D8C-6F8668A9BAF6}" type="presParOf" srcId="{E4BAD1DF-FCEB-48C0-874E-299684C02DF3}" destId="{59313C91-0B24-4C74-A868-8A715C876B3D}" srcOrd="2" destOrd="0" presId="urn:microsoft.com/office/officeart/2005/8/layout/orgChart1"/>
    <dgm:cxn modelId="{F55A4500-1681-4D13-B351-DC9C7C1AE3E4}" type="presParOf" srcId="{71F99D43-8BC0-4264-8DBD-CF1DF6AA4B17}" destId="{2263D01C-100C-4078-8962-D0B02AA32CC9}" srcOrd="6" destOrd="0" presId="urn:microsoft.com/office/officeart/2005/8/layout/orgChart1"/>
    <dgm:cxn modelId="{DAC5A672-42B4-4570-B696-B5C378D4DE6A}" type="presParOf" srcId="{71F99D43-8BC0-4264-8DBD-CF1DF6AA4B17}" destId="{5B245AA8-BB3C-4600-8474-07A3954E07E9}" srcOrd="7" destOrd="0" presId="urn:microsoft.com/office/officeart/2005/8/layout/orgChart1"/>
    <dgm:cxn modelId="{E71FC1D1-3AD0-44A9-B09F-B2AC977D22AB}" type="presParOf" srcId="{5B245AA8-BB3C-4600-8474-07A3954E07E9}" destId="{44429948-0E48-4CF8-8312-33AEC7CE8545}" srcOrd="0" destOrd="0" presId="urn:microsoft.com/office/officeart/2005/8/layout/orgChart1"/>
    <dgm:cxn modelId="{B94056C4-9467-4642-ADFF-0F4E07CDE794}" type="presParOf" srcId="{44429948-0E48-4CF8-8312-33AEC7CE8545}" destId="{B2992962-71F1-4A7C-8364-8299647B0179}" srcOrd="0" destOrd="0" presId="urn:microsoft.com/office/officeart/2005/8/layout/orgChart1"/>
    <dgm:cxn modelId="{A8F6A39D-587D-4653-AB7A-45380F1142B8}" type="presParOf" srcId="{44429948-0E48-4CF8-8312-33AEC7CE8545}" destId="{7A0D3752-9C4D-4B52-AD9C-EC911A0065AE}" srcOrd="1" destOrd="0" presId="urn:microsoft.com/office/officeart/2005/8/layout/orgChart1"/>
    <dgm:cxn modelId="{BE63A7F1-40BF-451D-A13B-24A9D0A8BBE2}" type="presParOf" srcId="{5B245AA8-BB3C-4600-8474-07A3954E07E9}" destId="{05940906-3E7C-4A2E-96C2-5D570417E91D}" srcOrd="1" destOrd="0" presId="urn:microsoft.com/office/officeart/2005/8/layout/orgChart1"/>
    <dgm:cxn modelId="{F3E39995-10BA-4F49-8CA5-0721C2A6F4F1}" type="presParOf" srcId="{5B245AA8-BB3C-4600-8474-07A3954E07E9}" destId="{06C0B8A2-518A-45A3-BF0A-826CB0C00BB9}" srcOrd="2" destOrd="0" presId="urn:microsoft.com/office/officeart/2005/8/layout/orgChart1"/>
    <dgm:cxn modelId="{2C8AB618-4011-4854-A607-C6406EC0CEF4}" type="presParOf" srcId="{6F4D6672-49CE-4F6D-93E3-932C02C67D5C}" destId="{B7C867F9-FBA8-4406-A257-E24475FEA317}" srcOrd="2" destOrd="0" presId="urn:microsoft.com/office/officeart/2005/8/layout/orgChart1"/>
    <dgm:cxn modelId="{3C5E9276-7378-4C09-AD9A-575E733327D0}" type="presParOf" srcId="{F4B00865-C147-4B6E-87F6-16232E287E50}" destId="{912E3654-E22E-4AFE-8B6C-A7E8A587B860}" srcOrd="2" destOrd="0" presId="urn:microsoft.com/office/officeart/2005/8/layout/orgChart1"/>
    <dgm:cxn modelId="{73BF773E-C95F-4926-847A-A95D44DFBCCC}" type="presParOf" srcId="{F4B00865-C147-4B6E-87F6-16232E287E50}" destId="{73D91EE3-BCD6-4C2A-B404-605B39BCCBAA}" srcOrd="3" destOrd="0" presId="urn:microsoft.com/office/officeart/2005/8/layout/orgChart1"/>
    <dgm:cxn modelId="{D1F88466-FA2A-4B0C-A0EB-29E4DB2715D9}" type="presParOf" srcId="{73D91EE3-BCD6-4C2A-B404-605B39BCCBAA}" destId="{8490FFD4-0500-47C3-A226-8CCA8DF516AC}" srcOrd="0" destOrd="0" presId="urn:microsoft.com/office/officeart/2005/8/layout/orgChart1"/>
    <dgm:cxn modelId="{18007E3D-A305-42DC-8694-62388AA3516D}" type="presParOf" srcId="{8490FFD4-0500-47C3-A226-8CCA8DF516AC}" destId="{BA8012D5-1DB6-47FC-B73C-3A1FCBCDF849}" srcOrd="0" destOrd="0" presId="urn:microsoft.com/office/officeart/2005/8/layout/orgChart1"/>
    <dgm:cxn modelId="{242B1D00-8D06-4DEF-B001-E92BE05374F1}" type="presParOf" srcId="{8490FFD4-0500-47C3-A226-8CCA8DF516AC}" destId="{32384434-F842-4A84-BD77-B3AFA63A12EC}" srcOrd="1" destOrd="0" presId="urn:microsoft.com/office/officeart/2005/8/layout/orgChart1"/>
    <dgm:cxn modelId="{5D5C84A8-734C-45C3-9C7B-077AE62D6E08}" type="presParOf" srcId="{73D91EE3-BCD6-4C2A-B404-605B39BCCBAA}" destId="{632A2C49-DCEF-4950-9809-8E3A5BE1ED11}" srcOrd="1" destOrd="0" presId="urn:microsoft.com/office/officeart/2005/8/layout/orgChart1"/>
    <dgm:cxn modelId="{CFC6F6A1-2650-46BE-AD9C-53399256805D}" type="presParOf" srcId="{73D91EE3-BCD6-4C2A-B404-605B39BCCBAA}" destId="{4AEF0AB5-2D02-4956-95E4-76F493D057AD}" srcOrd="2" destOrd="0" presId="urn:microsoft.com/office/officeart/2005/8/layout/orgChart1"/>
    <dgm:cxn modelId="{57F02B51-2C7B-4527-B66B-A8EE6AA41A02}" type="presParOf" srcId="{F4B00865-C147-4B6E-87F6-16232E287E50}" destId="{F32DD805-9FD2-4B60-AEC1-1013D4B2F5E7}" srcOrd="4" destOrd="0" presId="urn:microsoft.com/office/officeart/2005/8/layout/orgChart1"/>
    <dgm:cxn modelId="{5AAB3CF6-00DD-4608-94AA-6EBC9DF4A72E}" type="presParOf" srcId="{F4B00865-C147-4B6E-87F6-16232E287E50}" destId="{FBF521A4-0D2F-460B-84D6-8282E625DC6D}" srcOrd="5" destOrd="0" presId="urn:microsoft.com/office/officeart/2005/8/layout/orgChart1"/>
    <dgm:cxn modelId="{1DBE416B-85D8-4F4B-9598-C3BB9E9E7F0F}" type="presParOf" srcId="{FBF521A4-0D2F-460B-84D6-8282E625DC6D}" destId="{688FD172-7288-43EF-80AA-DCD628C6D0F1}" srcOrd="0" destOrd="0" presId="urn:microsoft.com/office/officeart/2005/8/layout/orgChart1"/>
    <dgm:cxn modelId="{AE8A350B-2C33-46AF-89CA-D46AF068AB39}" type="presParOf" srcId="{688FD172-7288-43EF-80AA-DCD628C6D0F1}" destId="{04A5ED1D-4178-4C19-A40C-A2BE47B393E4}" srcOrd="0" destOrd="0" presId="urn:microsoft.com/office/officeart/2005/8/layout/orgChart1"/>
    <dgm:cxn modelId="{E8ED626E-9056-4D1A-A937-5CFA7B46BD59}" type="presParOf" srcId="{688FD172-7288-43EF-80AA-DCD628C6D0F1}" destId="{965CCFE6-5035-4EE0-9EFD-09F33AC99651}" srcOrd="1" destOrd="0" presId="urn:microsoft.com/office/officeart/2005/8/layout/orgChart1"/>
    <dgm:cxn modelId="{F33B4342-2DFC-4792-A534-9860FF5C2C87}" type="presParOf" srcId="{FBF521A4-0D2F-460B-84D6-8282E625DC6D}" destId="{075B2601-69F2-47C2-B076-B4B27C37359C}" srcOrd="1" destOrd="0" presId="urn:microsoft.com/office/officeart/2005/8/layout/orgChart1"/>
    <dgm:cxn modelId="{5186BC97-0019-4FDF-A8FF-C885DE39FC29}" type="presParOf" srcId="{FBF521A4-0D2F-460B-84D6-8282E625DC6D}" destId="{46D78020-A39E-40C8-B639-606F12262809}" srcOrd="2" destOrd="0" presId="urn:microsoft.com/office/officeart/2005/8/layout/orgChart1"/>
    <dgm:cxn modelId="{80E5E834-A28B-44E4-8288-FD10FF34F044}" type="presParOf" srcId="{F4B00865-C147-4B6E-87F6-16232E287E50}" destId="{15D735C7-4792-4F7A-ABB4-CAAA9D4BEB2D}" srcOrd="6" destOrd="0" presId="urn:microsoft.com/office/officeart/2005/8/layout/orgChart1"/>
    <dgm:cxn modelId="{70BD89AE-BF89-41F5-ABC5-C38FC364A17C}" type="presParOf" srcId="{F4B00865-C147-4B6E-87F6-16232E287E50}" destId="{F5CD9F40-A41C-4710-A3A9-527C64885AAE}" srcOrd="7" destOrd="0" presId="urn:microsoft.com/office/officeart/2005/8/layout/orgChart1"/>
    <dgm:cxn modelId="{3F23F22E-B8FC-47DC-B689-976A4BE8E2A8}" type="presParOf" srcId="{F5CD9F40-A41C-4710-A3A9-527C64885AAE}" destId="{8854D3EC-2F32-4E0A-A990-4E1CBD7B01AA}" srcOrd="0" destOrd="0" presId="urn:microsoft.com/office/officeart/2005/8/layout/orgChart1"/>
    <dgm:cxn modelId="{6FA091EF-C59A-405A-AC3B-46A2C2EB7393}" type="presParOf" srcId="{8854D3EC-2F32-4E0A-A990-4E1CBD7B01AA}" destId="{3CC8506D-D968-4120-8BAF-2D9B8086681D}" srcOrd="0" destOrd="0" presId="urn:microsoft.com/office/officeart/2005/8/layout/orgChart1"/>
    <dgm:cxn modelId="{B8F22567-4773-42AD-A372-7C40AF37A235}" type="presParOf" srcId="{8854D3EC-2F32-4E0A-A990-4E1CBD7B01AA}" destId="{52F479C7-2C5F-4898-9BF9-059BC2BBA3A7}" srcOrd="1" destOrd="0" presId="urn:microsoft.com/office/officeart/2005/8/layout/orgChart1"/>
    <dgm:cxn modelId="{2FEC2A7C-A78E-425F-B456-127E3A02C0C2}" type="presParOf" srcId="{F5CD9F40-A41C-4710-A3A9-527C64885AAE}" destId="{67202C1F-75B4-48D2-B7A6-7BF0D7EA7FB8}" srcOrd="1" destOrd="0" presId="urn:microsoft.com/office/officeart/2005/8/layout/orgChart1"/>
    <dgm:cxn modelId="{1124A83F-FF67-483A-8F68-61945DD54035}" type="presParOf" srcId="{F5CD9F40-A41C-4710-A3A9-527C64885AAE}" destId="{2BC1384C-DEF2-48E7-8794-6A41C926F66F}" srcOrd="2" destOrd="0" presId="urn:microsoft.com/office/officeart/2005/8/layout/orgChart1"/>
    <dgm:cxn modelId="{733D98DC-87C0-42F9-B70B-90732C9532FC}" type="presParOf" srcId="{62C34D3F-5339-4CE2-934D-455C8AEB7F35}" destId="{47845FA8-B095-4F49-84A6-C9A6B7F862D8}" srcOrd="2" destOrd="0" presId="urn:microsoft.com/office/officeart/2005/8/layout/orgChart1"/>
    <dgm:cxn modelId="{A9DA6C30-690E-4AC5-880F-F5826C85A7AB}" type="presParOf" srcId="{3F6E0A48-B7D2-4D76-9894-0B4A70445EB0}" destId="{2F4F365F-2D2C-4FDD-B6BD-23FA79461909}" srcOrd="2" destOrd="0" presId="urn:microsoft.com/office/officeart/2005/8/layout/orgChart1"/>
    <dgm:cxn modelId="{96B817B9-0F11-4601-9C05-EC2AFC40D102}" type="presParOf" srcId="{3F6E0A48-B7D2-4D76-9894-0B4A70445EB0}" destId="{C36562B0-E6F5-4AC0-9349-3A306FFACFB0}" srcOrd="3" destOrd="0" presId="urn:microsoft.com/office/officeart/2005/8/layout/orgChart1"/>
    <dgm:cxn modelId="{C8FE1BE6-D761-4BCC-A721-6E826F6BE7E1}" type="presParOf" srcId="{C36562B0-E6F5-4AC0-9349-3A306FFACFB0}" destId="{A337C8FB-B92B-4C79-B34A-54D1C8390226}" srcOrd="0" destOrd="0" presId="urn:microsoft.com/office/officeart/2005/8/layout/orgChart1"/>
    <dgm:cxn modelId="{CB9F943D-5CED-4317-8A69-ECA5E44F6DB8}" type="presParOf" srcId="{A337C8FB-B92B-4C79-B34A-54D1C8390226}" destId="{9ADFB99E-059A-4E95-BC02-59AF02A08436}" srcOrd="0" destOrd="0" presId="urn:microsoft.com/office/officeart/2005/8/layout/orgChart1"/>
    <dgm:cxn modelId="{9AFBA85A-A4B1-4541-9A00-080F8F08CCF7}" type="presParOf" srcId="{A337C8FB-B92B-4C79-B34A-54D1C8390226}" destId="{FDA992FD-E38B-41AE-AE70-54D5B46B04A0}" srcOrd="1" destOrd="0" presId="urn:microsoft.com/office/officeart/2005/8/layout/orgChart1"/>
    <dgm:cxn modelId="{50464A2C-AD20-42BB-BB98-42597E7BA1FC}" type="presParOf" srcId="{C36562B0-E6F5-4AC0-9349-3A306FFACFB0}" destId="{C8B99D61-0724-4AD8-934E-38CF6CCC3AB2}" srcOrd="1" destOrd="0" presId="urn:microsoft.com/office/officeart/2005/8/layout/orgChart1"/>
    <dgm:cxn modelId="{DDECB2E6-E135-484D-8E2E-846061A23905}" type="presParOf" srcId="{C36562B0-E6F5-4AC0-9349-3A306FFACFB0}" destId="{B8696707-4A26-4402-965F-FFD75CB06893}" srcOrd="2" destOrd="0" presId="urn:microsoft.com/office/officeart/2005/8/layout/orgChart1"/>
    <dgm:cxn modelId="{19449107-E8CF-44F0-A151-3F6FADF51500}" type="presParOf" srcId="{3F6E0A48-B7D2-4D76-9894-0B4A70445EB0}" destId="{06AA9773-3EC3-462F-993D-C13CB5A19EB0}" srcOrd="4" destOrd="0" presId="urn:microsoft.com/office/officeart/2005/8/layout/orgChart1"/>
    <dgm:cxn modelId="{4E7ED412-9B2D-410A-BC45-23FA22ECD3A8}" type="presParOf" srcId="{3F6E0A48-B7D2-4D76-9894-0B4A70445EB0}" destId="{2A4C7C19-9061-43F6-91BB-2103787D7DC6}" srcOrd="5" destOrd="0" presId="urn:microsoft.com/office/officeart/2005/8/layout/orgChart1"/>
    <dgm:cxn modelId="{605A44E8-9DB8-4E6C-AB32-83B8C652E002}" type="presParOf" srcId="{2A4C7C19-9061-43F6-91BB-2103787D7DC6}" destId="{30709774-C818-47D2-9B78-D209F1AB5B4D}" srcOrd="0" destOrd="0" presId="urn:microsoft.com/office/officeart/2005/8/layout/orgChart1"/>
    <dgm:cxn modelId="{65295A1B-E3BF-465F-8D5C-5A4DA961D9AD}" type="presParOf" srcId="{30709774-C818-47D2-9B78-D209F1AB5B4D}" destId="{1BA9CDBB-0F15-4047-B623-BD1BC683DEAA}" srcOrd="0" destOrd="0" presId="urn:microsoft.com/office/officeart/2005/8/layout/orgChart1"/>
    <dgm:cxn modelId="{3ADE6EC6-158A-45E4-9768-E588DD2B1AAA}" type="presParOf" srcId="{30709774-C818-47D2-9B78-D209F1AB5B4D}" destId="{CCB8413D-3920-4A55-9BD8-157BF130C04D}" srcOrd="1" destOrd="0" presId="urn:microsoft.com/office/officeart/2005/8/layout/orgChart1"/>
    <dgm:cxn modelId="{669EDD8A-7860-41DD-A8CD-5BA13D1D8FD4}" type="presParOf" srcId="{2A4C7C19-9061-43F6-91BB-2103787D7DC6}" destId="{D21873FA-7A56-4357-9B7F-D4B4BAD3875D}" srcOrd="1" destOrd="0" presId="urn:microsoft.com/office/officeart/2005/8/layout/orgChart1"/>
    <dgm:cxn modelId="{2F19E188-6156-4F28-83C1-B9AFA9BDD2F4}" type="presParOf" srcId="{2A4C7C19-9061-43F6-91BB-2103787D7DC6}" destId="{A3DF131E-CCEC-4E9E-B8E4-537C60E9FE45}" srcOrd="2" destOrd="0" presId="urn:microsoft.com/office/officeart/2005/8/layout/orgChart1"/>
    <dgm:cxn modelId="{05EB3E24-C46F-48F8-BCA4-EA4A21670AFA}" type="presParOf" srcId="{3F6E0A48-B7D2-4D76-9894-0B4A70445EB0}" destId="{6234A7B1-F9F9-45BF-B7B1-DE1400F7F8AB}" srcOrd="6" destOrd="0" presId="urn:microsoft.com/office/officeart/2005/8/layout/orgChart1"/>
    <dgm:cxn modelId="{D4CF7358-43AD-4341-9FC5-B9F5C4B2E179}" type="presParOf" srcId="{3F6E0A48-B7D2-4D76-9894-0B4A70445EB0}" destId="{335FAA57-5638-42F3-81D4-F89989709143}" srcOrd="7" destOrd="0" presId="urn:microsoft.com/office/officeart/2005/8/layout/orgChart1"/>
    <dgm:cxn modelId="{CBD25D5C-33F1-48D1-A517-3D08A952E1B8}" type="presParOf" srcId="{335FAA57-5638-42F3-81D4-F89989709143}" destId="{434024E2-7CA4-4BB0-8E53-74415D266587}" srcOrd="0" destOrd="0" presId="urn:microsoft.com/office/officeart/2005/8/layout/orgChart1"/>
    <dgm:cxn modelId="{1C73514A-EA53-4601-B498-E2959BD2AEFA}" type="presParOf" srcId="{434024E2-7CA4-4BB0-8E53-74415D266587}" destId="{2B06E815-AC4A-4B70-A29E-D6E488D8B6B7}" srcOrd="0" destOrd="0" presId="urn:microsoft.com/office/officeart/2005/8/layout/orgChart1"/>
    <dgm:cxn modelId="{A2D761F6-114B-4C1E-AF4A-8215A948932E}" type="presParOf" srcId="{434024E2-7CA4-4BB0-8E53-74415D266587}" destId="{5077B080-2334-42F5-BF2E-1DA11C19B933}" srcOrd="1" destOrd="0" presId="urn:microsoft.com/office/officeart/2005/8/layout/orgChart1"/>
    <dgm:cxn modelId="{38F92181-5A32-4545-8F02-8096645191F7}" type="presParOf" srcId="{335FAA57-5638-42F3-81D4-F89989709143}" destId="{FC069E0A-8F7E-4903-B03F-EA31FE1D40BA}" srcOrd="1" destOrd="0" presId="urn:microsoft.com/office/officeart/2005/8/layout/orgChart1"/>
    <dgm:cxn modelId="{E6675DF7-4E3A-4FB6-92EC-0231B470A800}" type="presParOf" srcId="{335FAA57-5638-42F3-81D4-F89989709143}" destId="{CA66BEAD-7CF1-412B-9425-DEC756B4A243}" srcOrd="2" destOrd="0" presId="urn:microsoft.com/office/officeart/2005/8/layout/orgChart1"/>
    <dgm:cxn modelId="{27C56BD3-EBD4-4ADD-A43B-D42AB30BDEE4}" type="presParOf" srcId="{997839A8-A1AB-4BBE-86B8-90EB96D19CCD}" destId="{39106E27-EB79-43CE-8C29-6E547E148E3A}" srcOrd="2" destOrd="0" presId="urn:microsoft.com/office/officeart/2005/8/layout/orgChart1"/>
    <dgm:cxn modelId="{F3112767-DC25-454A-84EC-1B0F5CBA7B64}" type="presParOf" srcId="{39106E27-EB79-43CE-8C29-6E547E148E3A}" destId="{EF2256C9-10AA-41F5-88C1-7B9BA8CF2A78}" srcOrd="0" destOrd="0" presId="urn:microsoft.com/office/officeart/2005/8/layout/orgChart1"/>
    <dgm:cxn modelId="{67661670-41FB-443E-862D-33EB21AA37F3}" type="presParOf" srcId="{39106E27-EB79-43CE-8C29-6E547E148E3A}" destId="{125A652F-754F-44DE-9F83-C5275B448BC0}" srcOrd="1" destOrd="0" presId="urn:microsoft.com/office/officeart/2005/8/layout/orgChart1"/>
    <dgm:cxn modelId="{C1B76AF8-309C-47C0-8F25-2E49243F0177}" type="presParOf" srcId="{125A652F-754F-44DE-9F83-C5275B448BC0}" destId="{252AB0DE-5E3C-4D38-8ACE-A1F942E6BBC1}" srcOrd="0" destOrd="0" presId="urn:microsoft.com/office/officeart/2005/8/layout/orgChart1"/>
    <dgm:cxn modelId="{FF0333D1-207C-4708-AF3E-9A04400AFBDE}" type="presParOf" srcId="{252AB0DE-5E3C-4D38-8ACE-A1F942E6BBC1}" destId="{EC5DC467-0AAD-464F-A568-B74395F26D8A}" srcOrd="0" destOrd="0" presId="urn:microsoft.com/office/officeart/2005/8/layout/orgChart1"/>
    <dgm:cxn modelId="{CE3629CE-205B-4662-9D75-B88581D47F14}" type="presParOf" srcId="{252AB0DE-5E3C-4D38-8ACE-A1F942E6BBC1}" destId="{A334BC98-4568-4984-ADB0-C4CB78A8D580}" srcOrd="1" destOrd="0" presId="urn:microsoft.com/office/officeart/2005/8/layout/orgChart1"/>
    <dgm:cxn modelId="{529C8948-55F6-41FB-B2A6-AD35D8AF374E}" type="presParOf" srcId="{125A652F-754F-44DE-9F83-C5275B448BC0}" destId="{5C7D50AC-E6AD-4665-93C1-FBC0AC407406}" srcOrd="1" destOrd="0" presId="urn:microsoft.com/office/officeart/2005/8/layout/orgChart1"/>
    <dgm:cxn modelId="{50B62ED3-2C50-46DE-95D2-C246C5F8BC58}" type="presParOf" srcId="{125A652F-754F-44DE-9F83-C5275B448BC0}" destId="{27FEECAF-D4F9-425B-85A2-772F28A9C76E}" srcOrd="2" destOrd="0" presId="urn:microsoft.com/office/officeart/2005/8/layout/orgChart1"/>
    <dgm:cxn modelId="{1BF4E1D2-956A-42AF-B7EC-C517374DFFA4}" type="presParOf" srcId="{39106E27-EB79-43CE-8C29-6E547E148E3A}" destId="{AACFB40E-CDB9-4002-8935-26762B3ED3D4}" srcOrd="2" destOrd="0" presId="urn:microsoft.com/office/officeart/2005/8/layout/orgChart1"/>
    <dgm:cxn modelId="{81F805D9-78C8-4FD3-A778-F470A2D6DE19}" type="presParOf" srcId="{39106E27-EB79-43CE-8C29-6E547E148E3A}" destId="{18B90DB8-4C14-4D8E-8716-C7B08713DBD6}" srcOrd="3" destOrd="0" presId="urn:microsoft.com/office/officeart/2005/8/layout/orgChart1"/>
    <dgm:cxn modelId="{B485F6E8-B757-4C30-A3FC-7474DCF49A29}" type="presParOf" srcId="{18B90DB8-4C14-4D8E-8716-C7B08713DBD6}" destId="{5FE3416D-925C-4E8C-BC4A-18D14181EBEB}" srcOrd="0" destOrd="0" presId="urn:microsoft.com/office/officeart/2005/8/layout/orgChart1"/>
    <dgm:cxn modelId="{89A5D94B-52B8-4A99-A910-A5B640FE0630}" type="presParOf" srcId="{5FE3416D-925C-4E8C-BC4A-18D14181EBEB}" destId="{BBE4A624-874C-4819-BDF1-A79C0E6C1F2F}" srcOrd="0" destOrd="0" presId="urn:microsoft.com/office/officeart/2005/8/layout/orgChart1"/>
    <dgm:cxn modelId="{EB8ACB3B-29AA-4FC3-B733-7365F6D9B0F3}" type="presParOf" srcId="{5FE3416D-925C-4E8C-BC4A-18D14181EBEB}" destId="{39014794-15B4-462A-B1A0-1974CA8ECF9E}" srcOrd="1" destOrd="0" presId="urn:microsoft.com/office/officeart/2005/8/layout/orgChart1"/>
    <dgm:cxn modelId="{90935DE5-2CFB-4F50-897F-0618D1A27213}" type="presParOf" srcId="{18B90DB8-4C14-4D8E-8716-C7B08713DBD6}" destId="{C22F7AE3-19B0-4EDB-872F-3DD9427D5BBF}" srcOrd="1" destOrd="0" presId="urn:microsoft.com/office/officeart/2005/8/layout/orgChart1"/>
    <dgm:cxn modelId="{2EA26EE8-43CC-4B4D-8F2B-074471CBD5DA}" type="presParOf" srcId="{18B90DB8-4C14-4D8E-8716-C7B08713DBD6}" destId="{7E55CF8E-2130-41D1-B7D6-CDE7C7671FD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CDBFE4-71F7-4E40-9075-DA7F2201C3D3}"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n-GB"/>
        </a:p>
      </dgm:t>
    </dgm:pt>
    <dgm:pt modelId="{0CE38F33-CAE0-440F-9D70-4CE5785E3B81}">
      <dgm:prSet phldrT="[Text]"/>
      <dgm:spPr/>
      <dgm:t>
        <a:bodyPr/>
        <a:lstStyle/>
        <a:p>
          <a:r>
            <a:rPr lang="en-US" b="1" dirty="0">
              <a:solidFill>
                <a:schemeClr val="tx1"/>
              </a:solidFill>
            </a:rPr>
            <a:t>Goals (6)</a:t>
          </a:r>
        </a:p>
      </dgm:t>
    </dgm:pt>
    <dgm:pt modelId="{88FED1C4-78B5-4194-9F28-98FF8420623D}" type="parTrans" cxnId="{36CFC574-B6B7-4CF0-820A-01C9226D581B}">
      <dgm:prSet/>
      <dgm:spPr/>
      <dgm:t>
        <a:bodyPr/>
        <a:lstStyle/>
        <a:p>
          <a:endParaRPr lang="en-GB"/>
        </a:p>
      </dgm:t>
    </dgm:pt>
    <dgm:pt modelId="{96659293-4299-4343-8BD2-37B7911212D3}" type="sibTrans" cxnId="{36CFC574-B6B7-4CF0-820A-01C9226D581B}">
      <dgm:prSet/>
      <dgm:spPr/>
      <dgm:t>
        <a:bodyPr/>
        <a:lstStyle/>
        <a:p>
          <a:endParaRPr lang="en-GB"/>
        </a:p>
      </dgm:t>
    </dgm:pt>
    <dgm:pt modelId="{DC811B4E-A85B-4584-8D09-202BDD4BD566}">
      <dgm:prSet/>
      <dgm:spPr/>
      <dgm:t>
        <a:bodyPr/>
        <a:lstStyle/>
        <a:p>
          <a:r>
            <a:rPr lang="en-US" b="1" dirty="0">
              <a:solidFill>
                <a:schemeClr val="tx1"/>
              </a:solidFill>
            </a:rPr>
            <a:t>Interventions (30)</a:t>
          </a:r>
        </a:p>
      </dgm:t>
    </dgm:pt>
    <dgm:pt modelId="{1BACFAC5-3253-484F-8ECA-54B357802CFB}" type="parTrans" cxnId="{C75A0422-66B3-4016-AD00-D3573858C682}">
      <dgm:prSet/>
      <dgm:spPr/>
      <dgm:t>
        <a:bodyPr/>
        <a:lstStyle/>
        <a:p>
          <a:endParaRPr lang="en-GB"/>
        </a:p>
      </dgm:t>
    </dgm:pt>
    <dgm:pt modelId="{BC1E0022-6611-4FA9-909E-7B65B90E110E}" type="sibTrans" cxnId="{C75A0422-66B3-4016-AD00-D3573858C682}">
      <dgm:prSet/>
      <dgm:spPr/>
      <dgm:t>
        <a:bodyPr/>
        <a:lstStyle/>
        <a:p>
          <a:endParaRPr lang="en-GB"/>
        </a:p>
      </dgm:t>
    </dgm:pt>
    <dgm:pt modelId="{E23DF35D-B237-4BDC-8619-7AE6E2D3DFB5}">
      <dgm:prSet phldrT="[Text]"/>
      <dgm:spPr/>
      <dgm:t>
        <a:bodyPr/>
        <a:lstStyle/>
        <a:p>
          <a:r>
            <a:rPr lang="en-US" b="1" dirty="0">
              <a:solidFill>
                <a:schemeClr val="tx1"/>
              </a:solidFill>
            </a:rPr>
            <a:t>Objectives (27)</a:t>
          </a:r>
        </a:p>
      </dgm:t>
    </dgm:pt>
    <dgm:pt modelId="{E1F7C44B-F32D-4E1F-8ABD-57F4E4415FD1}" type="parTrans" cxnId="{8E4E7DDB-B92C-4668-BC1F-F7D48187D35F}">
      <dgm:prSet/>
      <dgm:spPr/>
      <dgm:t>
        <a:bodyPr/>
        <a:lstStyle/>
        <a:p>
          <a:endParaRPr lang="en-GB"/>
        </a:p>
      </dgm:t>
    </dgm:pt>
    <dgm:pt modelId="{EB43F808-E7D7-4677-8EF5-2E9C11084944}" type="sibTrans" cxnId="{8E4E7DDB-B92C-4668-BC1F-F7D48187D35F}">
      <dgm:prSet/>
      <dgm:spPr/>
      <dgm:t>
        <a:bodyPr/>
        <a:lstStyle/>
        <a:p>
          <a:endParaRPr lang="en-GB"/>
        </a:p>
      </dgm:t>
    </dgm:pt>
    <dgm:pt modelId="{E194B270-6351-4B8E-AA05-947EF0E69570}">
      <dgm:prSet phldrT="[Text]"/>
      <dgm:spPr/>
      <dgm:t>
        <a:bodyPr/>
        <a:lstStyle/>
        <a:p>
          <a:r>
            <a:rPr lang="en-US" b="1" dirty="0">
              <a:solidFill>
                <a:schemeClr val="tx1"/>
              </a:solidFill>
            </a:rPr>
            <a:t>KPIs (50)</a:t>
          </a:r>
        </a:p>
      </dgm:t>
    </dgm:pt>
    <dgm:pt modelId="{7E0C1C34-FA92-40D0-A77A-D248F16FD957}" type="parTrans" cxnId="{DB887820-D8DE-4A25-AE6C-32A69A3A99E0}">
      <dgm:prSet/>
      <dgm:spPr/>
      <dgm:t>
        <a:bodyPr/>
        <a:lstStyle/>
        <a:p>
          <a:endParaRPr lang="en-GB"/>
        </a:p>
      </dgm:t>
    </dgm:pt>
    <dgm:pt modelId="{8B4993CF-7C06-4EDE-A112-279BDEC3A2BE}" type="sibTrans" cxnId="{DB887820-D8DE-4A25-AE6C-32A69A3A99E0}">
      <dgm:prSet/>
      <dgm:spPr/>
      <dgm:t>
        <a:bodyPr/>
        <a:lstStyle/>
        <a:p>
          <a:endParaRPr lang="en-GB"/>
        </a:p>
      </dgm:t>
    </dgm:pt>
    <dgm:pt modelId="{DB4D026F-2145-4829-BAD5-673CB6CFD1CC}" type="pres">
      <dgm:prSet presAssocID="{06CDBFE4-71F7-4E40-9075-DA7F2201C3D3}" presName="Name0" presStyleCnt="0">
        <dgm:presLayoutVars>
          <dgm:chMax val="7"/>
          <dgm:chPref val="7"/>
          <dgm:dir/>
          <dgm:animLvl val="lvl"/>
        </dgm:presLayoutVars>
      </dgm:prSet>
      <dgm:spPr/>
    </dgm:pt>
    <dgm:pt modelId="{FE2EE2BE-F54A-4F68-86C1-8E53E6F2EE2B}" type="pres">
      <dgm:prSet presAssocID="{0CE38F33-CAE0-440F-9D70-4CE5785E3B81}" presName="Accent1" presStyleCnt="0"/>
      <dgm:spPr/>
    </dgm:pt>
    <dgm:pt modelId="{177B1C2F-3CBB-4404-8716-58A1CB9859F7}" type="pres">
      <dgm:prSet presAssocID="{0CE38F33-CAE0-440F-9D70-4CE5785E3B81}" presName="Accent" presStyleLbl="node1" presStyleIdx="0" presStyleCnt="4"/>
      <dgm:spPr/>
    </dgm:pt>
    <dgm:pt modelId="{3FF84D70-C143-4622-9A71-36434CF3679F}" type="pres">
      <dgm:prSet presAssocID="{0CE38F33-CAE0-440F-9D70-4CE5785E3B81}" presName="Parent1" presStyleLbl="revTx" presStyleIdx="0" presStyleCnt="4">
        <dgm:presLayoutVars>
          <dgm:chMax val="1"/>
          <dgm:chPref val="1"/>
          <dgm:bulletEnabled val="1"/>
        </dgm:presLayoutVars>
      </dgm:prSet>
      <dgm:spPr/>
    </dgm:pt>
    <dgm:pt modelId="{BD617F07-68D1-4F86-A8B6-63A946B479B8}" type="pres">
      <dgm:prSet presAssocID="{E23DF35D-B237-4BDC-8619-7AE6E2D3DFB5}" presName="Accent2" presStyleCnt="0"/>
      <dgm:spPr/>
    </dgm:pt>
    <dgm:pt modelId="{15BDE969-32D2-4B46-913C-543BA40608AA}" type="pres">
      <dgm:prSet presAssocID="{E23DF35D-B237-4BDC-8619-7AE6E2D3DFB5}" presName="Accent" presStyleLbl="node1" presStyleIdx="1" presStyleCnt="4"/>
      <dgm:spPr/>
    </dgm:pt>
    <dgm:pt modelId="{ECC52E17-5123-4A54-8A6D-6EA3021377D5}" type="pres">
      <dgm:prSet presAssocID="{E23DF35D-B237-4BDC-8619-7AE6E2D3DFB5}" presName="Parent2" presStyleLbl="revTx" presStyleIdx="1" presStyleCnt="4">
        <dgm:presLayoutVars>
          <dgm:chMax val="1"/>
          <dgm:chPref val="1"/>
          <dgm:bulletEnabled val="1"/>
        </dgm:presLayoutVars>
      </dgm:prSet>
      <dgm:spPr/>
    </dgm:pt>
    <dgm:pt modelId="{78428C45-6395-41E0-B835-3DE1F6D617EE}" type="pres">
      <dgm:prSet presAssocID="{DC811B4E-A85B-4584-8D09-202BDD4BD566}" presName="Accent3" presStyleCnt="0"/>
      <dgm:spPr/>
    </dgm:pt>
    <dgm:pt modelId="{773AEA4B-CA03-4891-B337-83A0A6AD1CF8}" type="pres">
      <dgm:prSet presAssocID="{DC811B4E-A85B-4584-8D09-202BDD4BD566}" presName="Accent" presStyleLbl="node1" presStyleIdx="2" presStyleCnt="4"/>
      <dgm:spPr/>
    </dgm:pt>
    <dgm:pt modelId="{BC34C154-B81C-4624-8B47-3C5983D6133E}" type="pres">
      <dgm:prSet presAssocID="{DC811B4E-A85B-4584-8D09-202BDD4BD566}" presName="Parent3" presStyleLbl="revTx" presStyleIdx="2" presStyleCnt="4">
        <dgm:presLayoutVars>
          <dgm:chMax val="1"/>
          <dgm:chPref val="1"/>
          <dgm:bulletEnabled val="1"/>
        </dgm:presLayoutVars>
      </dgm:prSet>
      <dgm:spPr/>
    </dgm:pt>
    <dgm:pt modelId="{8F1220C9-9F6A-42E9-9AB0-DFF19A081A0A}" type="pres">
      <dgm:prSet presAssocID="{E194B270-6351-4B8E-AA05-947EF0E69570}" presName="Accent4" presStyleCnt="0"/>
      <dgm:spPr/>
    </dgm:pt>
    <dgm:pt modelId="{C2CC7F4E-27F1-4F11-A30E-BACF5B1E72C9}" type="pres">
      <dgm:prSet presAssocID="{E194B270-6351-4B8E-AA05-947EF0E69570}" presName="Accent" presStyleLbl="node1" presStyleIdx="3" presStyleCnt="4"/>
      <dgm:spPr/>
    </dgm:pt>
    <dgm:pt modelId="{F38E0D02-5B90-4C65-A1EF-4C2221AE6976}" type="pres">
      <dgm:prSet presAssocID="{E194B270-6351-4B8E-AA05-947EF0E69570}" presName="Parent4" presStyleLbl="revTx" presStyleIdx="3" presStyleCnt="4">
        <dgm:presLayoutVars>
          <dgm:chMax val="1"/>
          <dgm:chPref val="1"/>
          <dgm:bulletEnabled val="1"/>
        </dgm:presLayoutVars>
      </dgm:prSet>
      <dgm:spPr/>
    </dgm:pt>
  </dgm:ptLst>
  <dgm:cxnLst>
    <dgm:cxn modelId="{DB887820-D8DE-4A25-AE6C-32A69A3A99E0}" srcId="{06CDBFE4-71F7-4E40-9075-DA7F2201C3D3}" destId="{E194B270-6351-4B8E-AA05-947EF0E69570}" srcOrd="3" destOrd="0" parTransId="{7E0C1C34-FA92-40D0-A77A-D248F16FD957}" sibTransId="{8B4993CF-7C06-4EDE-A112-279BDEC3A2BE}"/>
    <dgm:cxn modelId="{C75A0422-66B3-4016-AD00-D3573858C682}" srcId="{06CDBFE4-71F7-4E40-9075-DA7F2201C3D3}" destId="{DC811B4E-A85B-4584-8D09-202BDD4BD566}" srcOrd="2" destOrd="0" parTransId="{1BACFAC5-3253-484F-8ECA-54B357802CFB}" sibTransId="{BC1E0022-6611-4FA9-909E-7B65B90E110E}"/>
    <dgm:cxn modelId="{36CFC574-B6B7-4CF0-820A-01C9226D581B}" srcId="{06CDBFE4-71F7-4E40-9075-DA7F2201C3D3}" destId="{0CE38F33-CAE0-440F-9D70-4CE5785E3B81}" srcOrd="0" destOrd="0" parTransId="{88FED1C4-78B5-4194-9F28-98FF8420623D}" sibTransId="{96659293-4299-4343-8BD2-37B7911212D3}"/>
    <dgm:cxn modelId="{CE031586-5110-44E9-967F-9D30CB6775F5}" type="presOf" srcId="{E194B270-6351-4B8E-AA05-947EF0E69570}" destId="{F38E0D02-5B90-4C65-A1EF-4C2221AE6976}" srcOrd="0" destOrd="0" presId="urn:microsoft.com/office/officeart/2009/layout/CircleArrowProcess"/>
    <dgm:cxn modelId="{CC8B3E91-D82B-4AE3-B88A-42A8526BBA80}" type="presOf" srcId="{E23DF35D-B237-4BDC-8619-7AE6E2D3DFB5}" destId="{ECC52E17-5123-4A54-8A6D-6EA3021377D5}" srcOrd="0" destOrd="0" presId="urn:microsoft.com/office/officeart/2009/layout/CircleArrowProcess"/>
    <dgm:cxn modelId="{D05DB3B7-4606-4BDE-B310-51804D5A3964}" type="presOf" srcId="{0CE38F33-CAE0-440F-9D70-4CE5785E3B81}" destId="{3FF84D70-C143-4622-9A71-36434CF3679F}" srcOrd="0" destOrd="0" presId="urn:microsoft.com/office/officeart/2009/layout/CircleArrowProcess"/>
    <dgm:cxn modelId="{36BBB3D7-E489-4AD1-83F0-55B4B1ABE8A8}" type="presOf" srcId="{06CDBFE4-71F7-4E40-9075-DA7F2201C3D3}" destId="{DB4D026F-2145-4829-BAD5-673CB6CFD1CC}" srcOrd="0" destOrd="0" presId="urn:microsoft.com/office/officeart/2009/layout/CircleArrowProcess"/>
    <dgm:cxn modelId="{8E4E7DDB-B92C-4668-BC1F-F7D48187D35F}" srcId="{06CDBFE4-71F7-4E40-9075-DA7F2201C3D3}" destId="{E23DF35D-B237-4BDC-8619-7AE6E2D3DFB5}" srcOrd="1" destOrd="0" parTransId="{E1F7C44B-F32D-4E1F-8ABD-57F4E4415FD1}" sibTransId="{EB43F808-E7D7-4677-8EF5-2E9C11084944}"/>
    <dgm:cxn modelId="{F08DC6DC-1ACD-4549-8E08-2328A84C14D2}" type="presOf" srcId="{DC811B4E-A85B-4584-8D09-202BDD4BD566}" destId="{BC34C154-B81C-4624-8B47-3C5983D6133E}" srcOrd="0" destOrd="0" presId="urn:microsoft.com/office/officeart/2009/layout/CircleArrowProcess"/>
    <dgm:cxn modelId="{6F4183FA-BB8E-4CCE-B585-A46E69D051E6}" type="presParOf" srcId="{DB4D026F-2145-4829-BAD5-673CB6CFD1CC}" destId="{FE2EE2BE-F54A-4F68-86C1-8E53E6F2EE2B}" srcOrd="0" destOrd="0" presId="urn:microsoft.com/office/officeart/2009/layout/CircleArrowProcess"/>
    <dgm:cxn modelId="{FEDE2C09-5736-42C2-A5DE-2E93ED59A353}" type="presParOf" srcId="{FE2EE2BE-F54A-4F68-86C1-8E53E6F2EE2B}" destId="{177B1C2F-3CBB-4404-8716-58A1CB9859F7}" srcOrd="0" destOrd="0" presId="urn:microsoft.com/office/officeart/2009/layout/CircleArrowProcess"/>
    <dgm:cxn modelId="{F54A8A5F-05C0-408A-AC2C-B33DDF1C6B23}" type="presParOf" srcId="{DB4D026F-2145-4829-BAD5-673CB6CFD1CC}" destId="{3FF84D70-C143-4622-9A71-36434CF3679F}" srcOrd="1" destOrd="0" presId="urn:microsoft.com/office/officeart/2009/layout/CircleArrowProcess"/>
    <dgm:cxn modelId="{AD17A292-C7D0-4DEA-BF89-29B5FC091FC3}" type="presParOf" srcId="{DB4D026F-2145-4829-BAD5-673CB6CFD1CC}" destId="{BD617F07-68D1-4F86-A8B6-63A946B479B8}" srcOrd="2" destOrd="0" presId="urn:microsoft.com/office/officeart/2009/layout/CircleArrowProcess"/>
    <dgm:cxn modelId="{F4D2506F-37BC-4728-BF88-E57AE3EAEBD5}" type="presParOf" srcId="{BD617F07-68D1-4F86-A8B6-63A946B479B8}" destId="{15BDE969-32D2-4B46-913C-543BA40608AA}" srcOrd="0" destOrd="0" presId="urn:microsoft.com/office/officeart/2009/layout/CircleArrowProcess"/>
    <dgm:cxn modelId="{34B35FBB-2B40-4721-91CF-0B356D85083E}" type="presParOf" srcId="{DB4D026F-2145-4829-BAD5-673CB6CFD1CC}" destId="{ECC52E17-5123-4A54-8A6D-6EA3021377D5}" srcOrd="3" destOrd="0" presId="urn:microsoft.com/office/officeart/2009/layout/CircleArrowProcess"/>
    <dgm:cxn modelId="{627A2E2C-B0D0-4A65-8779-6D8AEB2D0BAF}" type="presParOf" srcId="{DB4D026F-2145-4829-BAD5-673CB6CFD1CC}" destId="{78428C45-6395-41E0-B835-3DE1F6D617EE}" srcOrd="4" destOrd="0" presId="urn:microsoft.com/office/officeart/2009/layout/CircleArrowProcess"/>
    <dgm:cxn modelId="{6D30B86A-18EC-4B8B-A91C-92334B067CD8}" type="presParOf" srcId="{78428C45-6395-41E0-B835-3DE1F6D617EE}" destId="{773AEA4B-CA03-4891-B337-83A0A6AD1CF8}" srcOrd="0" destOrd="0" presId="urn:microsoft.com/office/officeart/2009/layout/CircleArrowProcess"/>
    <dgm:cxn modelId="{B60D2287-798B-4376-8CB0-32AB06DF8F9E}" type="presParOf" srcId="{DB4D026F-2145-4829-BAD5-673CB6CFD1CC}" destId="{BC34C154-B81C-4624-8B47-3C5983D6133E}" srcOrd="5" destOrd="0" presId="urn:microsoft.com/office/officeart/2009/layout/CircleArrowProcess"/>
    <dgm:cxn modelId="{71617ECB-8099-4461-BB83-22A229D40947}" type="presParOf" srcId="{DB4D026F-2145-4829-BAD5-673CB6CFD1CC}" destId="{8F1220C9-9F6A-42E9-9AB0-DFF19A081A0A}" srcOrd="6" destOrd="0" presId="urn:microsoft.com/office/officeart/2009/layout/CircleArrowProcess"/>
    <dgm:cxn modelId="{B40774F0-E01E-4974-97DE-60E6448A05A3}" type="presParOf" srcId="{8F1220C9-9F6A-42E9-9AB0-DFF19A081A0A}" destId="{C2CC7F4E-27F1-4F11-A30E-BACF5B1E72C9}" srcOrd="0" destOrd="0" presId="urn:microsoft.com/office/officeart/2009/layout/CircleArrowProcess"/>
    <dgm:cxn modelId="{3195B345-DB59-4802-A152-E062BCA6F4B7}" type="presParOf" srcId="{DB4D026F-2145-4829-BAD5-673CB6CFD1CC}" destId="{F38E0D02-5B90-4C65-A1EF-4C2221AE6976}" srcOrd="7"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BAA22B-288D-4DEE-A125-459A19E3F4DA}" type="doc">
      <dgm:prSet loTypeId="urn:microsoft.com/office/officeart/2005/8/layout/default" loCatId="list" qsTypeId="urn:microsoft.com/office/officeart/2005/8/quickstyle/simple3" qsCatId="simple" csTypeId="urn:microsoft.com/office/officeart/2005/8/colors/accent6_2" csCatId="accent6" phldr="1"/>
      <dgm:spPr/>
      <dgm:t>
        <a:bodyPr/>
        <a:lstStyle/>
        <a:p>
          <a:endParaRPr lang="en-US"/>
        </a:p>
      </dgm:t>
    </dgm:pt>
    <dgm:pt modelId="{837E09F8-DAB8-4A3F-B246-51FA5C9A8446}">
      <dgm:prSet/>
      <dgm:spPr/>
      <dgm:t>
        <a:bodyPr/>
        <a:lstStyle/>
        <a:p>
          <a:pPr algn="ctr"/>
          <a:r>
            <a:rPr lang="en-US" b="1" i="0" dirty="0"/>
            <a:t>Resilience, Preparedness, and Proactive Integrated Risk Management</a:t>
          </a:r>
        </a:p>
        <a:p>
          <a:pPr algn="ctr"/>
          <a:r>
            <a:rPr lang="en-US" b="0" i="0" dirty="0" err="1"/>
            <a:t>Prioritise</a:t>
          </a:r>
          <a:r>
            <a:rPr lang="en-US" b="0" i="0" dirty="0"/>
            <a:t> infrastructure resilience, enhance emergency services, and align actions with disaster risk management phases, ensuring a cohesive approach to defending against natural disasters.</a:t>
          </a:r>
          <a:endParaRPr lang="en-US" dirty="0"/>
        </a:p>
      </dgm:t>
    </dgm:pt>
    <dgm:pt modelId="{4B7E5F2D-FFFC-41E1-80F0-110E38AAF60C}" type="parTrans" cxnId="{BB044A30-30C7-477A-819C-869ACF063A7F}">
      <dgm:prSet/>
      <dgm:spPr/>
      <dgm:t>
        <a:bodyPr/>
        <a:lstStyle/>
        <a:p>
          <a:endParaRPr lang="en-US"/>
        </a:p>
      </dgm:t>
    </dgm:pt>
    <dgm:pt modelId="{9B0ECA4E-F200-4C96-9FAB-30A2ED1533B3}" type="sibTrans" cxnId="{BB044A30-30C7-477A-819C-869ACF063A7F}">
      <dgm:prSet phldrT="1" phldr="0"/>
      <dgm:spPr/>
      <dgm:t>
        <a:bodyPr/>
        <a:lstStyle/>
        <a:p>
          <a:endParaRPr lang="en-US"/>
        </a:p>
      </dgm:t>
    </dgm:pt>
    <dgm:pt modelId="{E875280E-C3A1-495C-917A-372DB1377975}">
      <dgm:prSet/>
      <dgm:spPr/>
      <dgm:t>
        <a:bodyPr/>
        <a:lstStyle/>
        <a:p>
          <a:pPr algn="ctr"/>
          <a:r>
            <a:rPr lang="en-US" b="1" i="0" dirty="0"/>
            <a:t>Data-Driven and Evidence-Based Decision Making</a:t>
          </a:r>
        </a:p>
        <a:p>
          <a:pPr algn="ctr"/>
          <a:r>
            <a:rPr lang="en-US" b="0" i="0" dirty="0" err="1"/>
            <a:t>Emphasise</a:t>
          </a:r>
          <a:r>
            <a:rPr lang="en-US" b="0" i="0" dirty="0"/>
            <a:t> the importance of utilizing data and evidence in planning, implementing, and evaluating risk management strategies to ensure effective and efficient resilience efforts</a:t>
          </a:r>
          <a:endParaRPr lang="en-US" dirty="0"/>
        </a:p>
      </dgm:t>
    </dgm:pt>
    <dgm:pt modelId="{7F99D1A8-9FED-4C73-9CAB-66E57722918B}" type="parTrans" cxnId="{376D0889-CE3D-4F56-A690-C695A0479701}">
      <dgm:prSet/>
      <dgm:spPr/>
      <dgm:t>
        <a:bodyPr/>
        <a:lstStyle/>
        <a:p>
          <a:endParaRPr lang="en-US"/>
        </a:p>
      </dgm:t>
    </dgm:pt>
    <dgm:pt modelId="{E5620F76-49FF-4E2F-AFD3-14AE4CFC091F}" type="sibTrans" cxnId="{376D0889-CE3D-4F56-A690-C695A0479701}">
      <dgm:prSet phldrT="3" phldr="0"/>
      <dgm:spPr/>
      <dgm:t>
        <a:bodyPr/>
        <a:lstStyle/>
        <a:p>
          <a:endParaRPr lang="en-US"/>
        </a:p>
      </dgm:t>
    </dgm:pt>
    <dgm:pt modelId="{2627A147-84AA-48D0-803B-0F0AE184C9E2}">
      <dgm:prSet/>
      <dgm:spPr/>
      <dgm:t>
        <a:bodyPr/>
        <a:lstStyle/>
        <a:p>
          <a:pPr algn="ctr"/>
          <a:r>
            <a:rPr lang="en-US" b="1" i="0" dirty="0"/>
            <a:t>Innovation, Monitoring, and Forecasting</a:t>
          </a:r>
          <a:endParaRPr lang="en-US" b="0" i="0" dirty="0"/>
        </a:p>
        <a:p>
          <a:pPr algn="l"/>
          <a:r>
            <a:rPr lang="en-US" b="0" i="0" dirty="0"/>
            <a:t>Advanced technology and research support precise disaster monitoring and forecasting, with innovative and flexible solutions enhancing response capabilities and resilience.</a:t>
          </a:r>
          <a:endParaRPr lang="en-US" dirty="0"/>
        </a:p>
      </dgm:t>
    </dgm:pt>
    <dgm:pt modelId="{E543814A-F3D3-4BED-9C29-39EDE185E316}" type="parTrans" cxnId="{7173DCB3-1FCE-4F51-9B3D-370021F4399A}">
      <dgm:prSet/>
      <dgm:spPr/>
      <dgm:t>
        <a:bodyPr/>
        <a:lstStyle/>
        <a:p>
          <a:endParaRPr lang="en-US"/>
        </a:p>
      </dgm:t>
    </dgm:pt>
    <dgm:pt modelId="{77364D0C-288E-4A84-9ECD-E6325B7589B1}" type="sibTrans" cxnId="{7173DCB3-1FCE-4F51-9B3D-370021F4399A}">
      <dgm:prSet phldrT="4" phldr="0"/>
      <dgm:spPr/>
      <dgm:t>
        <a:bodyPr/>
        <a:lstStyle/>
        <a:p>
          <a:endParaRPr lang="en-US"/>
        </a:p>
      </dgm:t>
    </dgm:pt>
    <dgm:pt modelId="{2BC41127-C644-4731-BBE3-371575B14CC8}">
      <dgm:prSet/>
      <dgm:spPr/>
      <dgm:t>
        <a:bodyPr/>
        <a:lstStyle/>
        <a:p>
          <a:pPr algn="ctr"/>
          <a:r>
            <a:rPr lang="en-US" b="1" i="0" dirty="0"/>
            <a:t>Collaboration and Inclusivity</a:t>
          </a:r>
        </a:p>
        <a:p>
          <a:pPr algn="l"/>
          <a:r>
            <a:rPr lang="en-US" b="0" i="0" dirty="0"/>
            <a:t> Partnerships with diverse stakeholders ensure inclusivity and leverage expertise and resources, focusing on the needs of all community members, especially the most vulnerable.</a:t>
          </a:r>
          <a:endParaRPr lang="en-US" dirty="0"/>
        </a:p>
      </dgm:t>
    </dgm:pt>
    <dgm:pt modelId="{4033AD76-3A3E-42BC-9553-B6FAA0533988}" type="parTrans" cxnId="{4D7667F7-E35C-4F66-876F-50FFBC9CC75B}">
      <dgm:prSet/>
      <dgm:spPr/>
      <dgm:t>
        <a:bodyPr/>
        <a:lstStyle/>
        <a:p>
          <a:endParaRPr lang="en-US"/>
        </a:p>
      </dgm:t>
    </dgm:pt>
    <dgm:pt modelId="{7BF3BFF6-2B0E-4599-8871-C4CB0DA314A6}" type="sibTrans" cxnId="{4D7667F7-E35C-4F66-876F-50FFBC9CC75B}">
      <dgm:prSet phldrT="5" phldr="0"/>
      <dgm:spPr/>
      <dgm:t>
        <a:bodyPr/>
        <a:lstStyle/>
        <a:p>
          <a:endParaRPr lang="en-US"/>
        </a:p>
      </dgm:t>
    </dgm:pt>
    <dgm:pt modelId="{18B1EAB1-3806-41FF-B642-8151E95B10C7}">
      <dgm:prSet/>
      <dgm:spPr/>
      <dgm:t>
        <a:bodyPr/>
        <a:lstStyle/>
        <a:p>
          <a:pPr algn="ctr"/>
          <a:r>
            <a:rPr lang="en-US" b="1" i="0" dirty="0"/>
            <a:t>Financial and Environmental Sustainability</a:t>
          </a:r>
          <a:endParaRPr lang="en-US" b="0" i="0" dirty="0"/>
        </a:p>
        <a:p>
          <a:pPr algn="l"/>
          <a:r>
            <a:rPr lang="en-US" b="0" i="0" dirty="0"/>
            <a:t>Financially sustainable initiatives and environmental stewardship form the core of resilience efforts, </a:t>
          </a:r>
          <a:r>
            <a:rPr lang="en-US" b="0" i="0" dirty="0" err="1"/>
            <a:t>emphasising</a:t>
          </a:r>
          <a:r>
            <a:rPr lang="en-US" b="0" i="0" dirty="0"/>
            <a:t> the significance of a healthy ecosystem for long-term sustainability.</a:t>
          </a:r>
          <a:endParaRPr lang="en-US" dirty="0"/>
        </a:p>
      </dgm:t>
    </dgm:pt>
    <dgm:pt modelId="{B932429E-FF49-4051-AF65-476738F8EB51}" type="parTrans" cxnId="{2C1A169D-EB8B-4368-82EA-3C9351731BC5}">
      <dgm:prSet/>
      <dgm:spPr/>
      <dgm:t>
        <a:bodyPr/>
        <a:lstStyle/>
        <a:p>
          <a:endParaRPr lang="en-US"/>
        </a:p>
      </dgm:t>
    </dgm:pt>
    <dgm:pt modelId="{68509205-5ABC-4EB3-8D1B-D087E8AFA490}" type="sibTrans" cxnId="{2C1A169D-EB8B-4368-82EA-3C9351731BC5}">
      <dgm:prSet phldrT="6" phldr="0"/>
      <dgm:spPr/>
      <dgm:t>
        <a:bodyPr/>
        <a:lstStyle/>
        <a:p>
          <a:endParaRPr lang="en-US"/>
        </a:p>
      </dgm:t>
    </dgm:pt>
    <dgm:pt modelId="{D2AE76D0-632F-4594-A421-29CC5F03BF92}">
      <dgm:prSet/>
      <dgm:spPr/>
      <dgm:t>
        <a:bodyPr/>
        <a:lstStyle/>
        <a:p>
          <a:pPr algn="ctr"/>
          <a:r>
            <a:rPr lang="en-US" b="1" i="0"/>
            <a:t>Community </a:t>
          </a:r>
          <a:r>
            <a:rPr lang="en-US" b="1" i="0" dirty="0"/>
            <a:t>Engagement, Education, and Well-being</a:t>
          </a:r>
          <a:r>
            <a:rPr lang="en-US" b="0" i="0" dirty="0"/>
            <a:t> </a:t>
          </a:r>
        </a:p>
        <a:p>
          <a:pPr algn="l"/>
          <a:r>
            <a:rPr lang="en-US" b="0" i="0" dirty="0"/>
            <a:t>A culture of preparedness is fostered through comprehensive community education and engagement, </a:t>
          </a:r>
          <a:r>
            <a:rPr lang="en-US" b="0" i="0" dirty="0" err="1"/>
            <a:t>prioritising</a:t>
          </a:r>
          <a:r>
            <a:rPr lang="en-US" b="0" i="0" dirty="0"/>
            <a:t> residents' health and well-being as central to disaster resilience strategies.</a:t>
          </a:r>
          <a:endParaRPr lang="en-US" dirty="0"/>
        </a:p>
      </dgm:t>
    </dgm:pt>
    <dgm:pt modelId="{65567FF6-F4A4-4A5E-B5DE-CA2612C9081F}" type="parTrans" cxnId="{BA9F7E2C-4042-419A-91B0-A20C08E0C480}">
      <dgm:prSet/>
      <dgm:spPr/>
      <dgm:t>
        <a:bodyPr/>
        <a:lstStyle/>
        <a:p>
          <a:endParaRPr lang="en-GB"/>
        </a:p>
      </dgm:t>
    </dgm:pt>
    <dgm:pt modelId="{32CEAA76-F57E-498F-A2EF-78C83FFBBAD4}" type="sibTrans" cxnId="{BA9F7E2C-4042-419A-91B0-A20C08E0C480}">
      <dgm:prSet/>
      <dgm:spPr/>
      <dgm:t>
        <a:bodyPr/>
        <a:lstStyle/>
        <a:p>
          <a:endParaRPr lang="en-GB"/>
        </a:p>
      </dgm:t>
    </dgm:pt>
    <dgm:pt modelId="{1F8C9727-5E1E-4B6C-8070-32E8ECE40155}" type="pres">
      <dgm:prSet presAssocID="{89BAA22B-288D-4DEE-A125-459A19E3F4DA}" presName="diagram" presStyleCnt="0">
        <dgm:presLayoutVars>
          <dgm:dir/>
          <dgm:resizeHandles val="exact"/>
        </dgm:presLayoutVars>
      </dgm:prSet>
      <dgm:spPr/>
    </dgm:pt>
    <dgm:pt modelId="{5F63CE37-EAAD-485B-A51F-F337F5B5AD35}" type="pres">
      <dgm:prSet presAssocID="{837E09F8-DAB8-4A3F-B246-51FA5C9A8446}" presName="node" presStyleLbl="node1" presStyleIdx="0" presStyleCnt="6">
        <dgm:presLayoutVars>
          <dgm:bulletEnabled val="1"/>
        </dgm:presLayoutVars>
      </dgm:prSet>
      <dgm:spPr/>
    </dgm:pt>
    <dgm:pt modelId="{3BAFE093-7978-46A9-8B15-0D6D134E860E}" type="pres">
      <dgm:prSet presAssocID="{9B0ECA4E-F200-4C96-9FAB-30A2ED1533B3}" presName="sibTrans" presStyleCnt="0"/>
      <dgm:spPr/>
    </dgm:pt>
    <dgm:pt modelId="{D625A4CE-69BD-4A10-A80A-6418855C3529}" type="pres">
      <dgm:prSet presAssocID="{E875280E-C3A1-495C-917A-372DB1377975}" presName="node" presStyleLbl="node1" presStyleIdx="1" presStyleCnt="6">
        <dgm:presLayoutVars>
          <dgm:bulletEnabled val="1"/>
        </dgm:presLayoutVars>
      </dgm:prSet>
      <dgm:spPr/>
    </dgm:pt>
    <dgm:pt modelId="{1A123A46-AE72-481E-BA21-6CDC718F020B}" type="pres">
      <dgm:prSet presAssocID="{E5620F76-49FF-4E2F-AFD3-14AE4CFC091F}" presName="sibTrans" presStyleCnt="0"/>
      <dgm:spPr/>
    </dgm:pt>
    <dgm:pt modelId="{0FF95F82-C5AE-4F21-A707-0C5651AA5519}" type="pres">
      <dgm:prSet presAssocID="{D2AE76D0-632F-4594-A421-29CC5F03BF92}" presName="node" presStyleLbl="node1" presStyleIdx="2" presStyleCnt="6">
        <dgm:presLayoutVars>
          <dgm:bulletEnabled val="1"/>
        </dgm:presLayoutVars>
      </dgm:prSet>
      <dgm:spPr/>
    </dgm:pt>
    <dgm:pt modelId="{D3C294DE-66DA-4F63-ABC4-72A9B3FF1C7A}" type="pres">
      <dgm:prSet presAssocID="{32CEAA76-F57E-498F-A2EF-78C83FFBBAD4}" presName="sibTrans" presStyleCnt="0"/>
      <dgm:spPr/>
    </dgm:pt>
    <dgm:pt modelId="{5476B8CE-E705-4B78-9F9F-B2AA981FEA12}" type="pres">
      <dgm:prSet presAssocID="{2627A147-84AA-48D0-803B-0F0AE184C9E2}" presName="node" presStyleLbl="node1" presStyleIdx="3" presStyleCnt="6">
        <dgm:presLayoutVars>
          <dgm:bulletEnabled val="1"/>
        </dgm:presLayoutVars>
      </dgm:prSet>
      <dgm:spPr/>
    </dgm:pt>
    <dgm:pt modelId="{0924BA10-70D6-4439-884F-7BD483AE7A02}" type="pres">
      <dgm:prSet presAssocID="{77364D0C-288E-4A84-9ECD-E6325B7589B1}" presName="sibTrans" presStyleCnt="0"/>
      <dgm:spPr/>
    </dgm:pt>
    <dgm:pt modelId="{CEC29151-F2A5-48BB-A0D1-EE75817F53D0}" type="pres">
      <dgm:prSet presAssocID="{2BC41127-C644-4731-BBE3-371575B14CC8}" presName="node" presStyleLbl="node1" presStyleIdx="4" presStyleCnt="6">
        <dgm:presLayoutVars>
          <dgm:bulletEnabled val="1"/>
        </dgm:presLayoutVars>
      </dgm:prSet>
      <dgm:spPr/>
    </dgm:pt>
    <dgm:pt modelId="{71A3A374-CC78-416B-A375-26A8A13ED822}" type="pres">
      <dgm:prSet presAssocID="{7BF3BFF6-2B0E-4599-8871-C4CB0DA314A6}" presName="sibTrans" presStyleCnt="0"/>
      <dgm:spPr/>
    </dgm:pt>
    <dgm:pt modelId="{9B617588-17DC-41BE-BB45-D5239E4F3CD4}" type="pres">
      <dgm:prSet presAssocID="{18B1EAB1-3806-41FF-B642-8151E95B10C7}" presName="node" presStyleLbl="node1" presStyleIdx="5" presStyleCnt="6">
        <dgm:presLayoutVars>
          <dgm:bulletEnabled val="1"/>
        </dgm:presLayoutVars>
      </dgm:prSet>
      <dgm:spPr/>
    </dgm:pt>
  </dgm:ptLst>
  <dgm:cxnLst>
    <dgm:cxn modelId="{D71FDE0B-5B1A-4A94-97BE-67BABD9C158C}" type="presOf" srcId="{18B1EAB1-3806-41FF-B642-8151E95B10C7}" destId="{9B617588-17DC-41BE-BB45-D5239E4F3CD4}" srcOrd="0" destOrd="0" presId="urn:microsoft.com/office/officeart/2005/8/layout/default"/>
    <dgm:cxn modelId="{99061F27-7D67-4322-96F8-AFBAFE0A3D2C}" type="presOf" srcId="{E875280E-C3A1-495C-917A-372DB1377975}" destId="{D625A4CE-69BD-4A10-A80A-6418855C3529}" srcOrd="0" destOrd="0" presId="urn:microsoft.com/office/officeart/2005/8/layout/default"/>
    <dgm:cxn modelId="{BA9F7E2C-4042-419A-91B0-A20C08E0C480}" srcId="{89BAA22B-288D-4DEE-A125-459A19E3F4DA}" destId="{D2AE76D0-632F-4594-A421-29CC5F03BF92}" srcOrd="2" destOrd="0" parTransId="{65567FF6-F4A4-4A5E-B5DE-CA2612C9081F}" sibTransId="{32CEAA76-F57E-498F-A2EF-78C83FFBBAD4}"/>
    <dgm:cxn modelId="{FD72B72E-3EC1-4B41-B2F7-6CAD0C60C803}" type="presOf" srcId="{2627A147-84AA-48D0-803B-0F0AE184C9E2}" destId="{5476B8CE-E705-4B78-9F9F-B2AA981FEA12}" srcOrd="0" destOrd="0" presId="urn:microsoft.com/office/officeart/2005/8/layout/default"/>
    <dgm:cxn modelId="{BB044A30-30C7-477A-819C-869ACF063A7F}" srcId="{89BAA22B-288D-4DEE-A125-459A19E3F4DA}" destId="{837E09F8-DAB8-4A3F-B246-51FA5C9A8446}" srcOrd="0" destOrd="0" parTransId="{4B7E5F2D-FFFC-41E1-80F0-110E38AAF60C}" sibTransId="{9B0ECA4E-F200-4C96-9FAB-30A2ED1533B3}"/>
    <dgm:cxn modelId="{A2001A51-A5BA-4119-82DE-42322D91552A}" type="presOf" srcId="{2BC41127-C644-4731-BBE3-371575B14CC8}" destId="{CEC29151-F2A5-48BB-A0D1-EE75817F53D0}" srcOrd="0" destOrd="0" presId="urn:microsoft.com/office/officeart/2005/8/layout/default"/>
    <dgm:cxn modelId="{376D0889-CE3D-4F56-A690-C695A0479701}" srcId="{89BAA22B-288D-4DEE-A125-459A19E3F4DA}" destId="{E875280E-C3A1-495C-917A-372DB1377975}" srcOrd="1" destOrd="0" parTransId="{7F99D1A8-9FED-4C73-9CAB-66E57722918B}" sibTransId="{E5620F76-49FF-4E2F-AFD3-14AE4CFC091F}"/>
    <dgm:cxn modelId="{2C1A169D-EB8B-4368-82EA-3C9351731BC5}" srcId="{89BAA22B-288D-4DEE-A125-459A19E3F4DA}" destId="{18B1EAB1-3806-41FF-B642-8151E95B10C7}" srcOrd="5" destOrd="0" parTransId="{B932429E-FF49-4051-AF65-476738F8EB51}" sibTransId="{68509205-5ABC-4EB3-8D1B-D087E8AFA490}"/>
    <dgm:cxn modelId="{E15FFEA7-6657-438A-8D48-61ECE7440F54}" type="presOf" srcId="{89BAA22B-288D-4DEE-A125-459A19E3F4DA}" destId="{1F8C9727-5E1E-4B6C-8070-32E8ECE40155}" srcOrd="0" destOrd="0" presId="urn:microsoft.com/office/officeart/2005/8/layout/default"/>
    <dgm:cxn modelId="{06D5CFB3-B308-4DD6-A75D-3ED643AE734C}" type="presOf" srcId="{D2AE76D0-632F-4594-A421-29CC5F03BF92}" destId="{0FF95F82-C5AE-4F21-A707-0C5651AA5519}" srcOrd="0" destOrd="0" presId="urn:microsoft.com/office/officeart/2005/8/layout/default"/>
    <dgm:cxn modelId="{7173DCB3-1FCE-4F51-9B3D-370021F4399A}" srcId="{89BAA22B-288D-4DEE-A125-459A19E3F4DA}" destId="{2627A147-84AA-48D0-803B-0F0AE184C9E2}" srcOrd="3" destOrd="0" parTransId="{E543814A-F3D3-4BED-9C29-39EDE185E316}" sibTransId="{77364D0C-288E-4A84-9ECD-E6325B7589B1}"/>
    <dgm:cxn modelId="{B99D80F5-0AAE-406C-B57F-99A500FF545B}" type="presOf" srcId="{837E09F8-DAB8-4A3F-B246-51FA5C9A8446}" destId="{5F63CE37-EAAD-485B-A51F-F337F5B5AD35}" srcOrd="0" destOrd="0" presId="urn:microsoft.com/office/officeart/2005/8/layout/default"/>
    <dgm:cxn modelId="{4D7667F7-E35C-4F66-876F-50FFBC9CC75B}" srcId="{89BAA22B-288D-4DEE-A125-459A19E3F4DA}" destId="{2BC41127-C644-4731-BBE3-371575B14CC8}" srcOrd="4" destOrd="0" parTransId="{4033AD76-3A3E-42BC-9553-B6FAA0533988}" sibTransId="{7BF3BFF6-2B0E-4599-8871-C4CB0DA314A6}"/>
    <dgm:cxn modelId="{BD6F6ECB-8A66-423C-9767-6AB82868BE93}" type="presParOf" srcId="{1F8C9727-5E1E-4B6C-8070-32E8ECE40155}" destId="{5F63CE37-EAAD-485B-A51F-F337F5B5AD35}" srcOrd="0" destOrd="0" presId="urn:microsoft.com/office/officeart/2005/8/layout/default"/>
    <dgm:cxn modelId="{92091911-3FEA-475D-81A7-77270C0DD120}" type="presParOf" srcId="{1F8C9727-5E1E-4B6C-8070-32E8ECE40155}" destId="{3BAFE093-7978-46A9-8B15-0D6D134E860E}" srcOrd="1" destOrd="0" presId="urn:microsoft.com/office/officeart/2005/8/layout/default"/>
    <dgm:cxn modelId="{61AC43B0-C5E3-453B-98A5-894FD5C4791C}" type="presParOf" srcId="{1F8C9727-5E1E-4B6C-8070-32E8ECE40155}" destId="{D625A4CE-69BD-4A10-A80A-6418855C3529}" srcOrd="2" destOrd="0" presId="urn:microsoft.com/office/officeart/2005/8/layout/default"/>
    <dgm:cxn modelId="{0A9F1DF2-9D17-4FD5-B5AF-751C5E2E96EB}" type="presParOf" srcId="{1F8C9727-5E1E-4B6C-8070-32E8ECE40155}" destId="{1A123A46-AE72-481E-BA21-6CDC718F020B}" srcOrd="3" destOrd="0" presId="urn:microsoft.com/office/officeart/2005/8/layout/default"/>
    <dgm:cxn modelId="{80CFE754-95B9-410D-9AE6-EFFDEE9438E7}" type="presParOf" srcId="{1F8C9727-5E1E-4B6C-8070-32E8ECE40155}" destId="{0FF95F82-C5AE-4F21-A707-0C5651AA5519}" srcOrd="4" destOrd="0" presId="urn:microsoft.com/office/officeart/2005/8/layout/default"/>
    <dgm:cxn modelId="{880A8E4D-A556-464D-A1DA-92DB364412FD}" type="presParOf" srcId="{1F8C9727-5E1E-4B6C-8070-32E8ECE40155}" destId="{D3C294DE-66DA-4F63-ABC4-72A9B3FF1C7A}" srcOrd="5" destOrd="0" presId="urn:microsoft.com/office/officeart/2005/8/layout/default"/>
    <dgm:cxn modelId="{60EE6847-815E-48E9-9A68-B67B943A6626}" type="presParOf" srcId="{1F8C9727-5E1E-4B6C-8070-32E8ECE40155}" destId="{5476B8CE-E705-4B78-9F9F-B2AA981FEA12}" srcOrd="6" destOrd="0" presId="urn:microsoft.com/office/officeart/2005/8/layout/default"/>
    <dgm:cxn modelId="{C58236D6-75AF-4835-BA88-37B3A684B666}" type="presParOf" srcId="{1F8C9727-5E1E-4B6C-8070-32E8ECE40155}" destId="{0924BA10-70D6-4439-884F-7BD483AE7A02}" srcOrd="7" destOrd="0" presId="urn:microsoft.com/office/officeart/2005/8/layout/default"/>
    <dgm:cxn modelId="{451A6DA6-CDD9-49F1-9B65-FFBBC5630DDA}" type="presParOf" srcId="{1F8C9727-5E1E-4B6C-8070-32E8ECE40155}" destId="{CEC29151-F2A5-48BB-A0D1-EE75817F53D0}" srcOrd="8" destOrd="0" presId="urn:microsoft.com/office/officeart/2005/8/layout/default"/>
    <dgm:cxn modelId="{CB7FB1B7-0B90-4695-BE41-187E135E9F78}" type="presParOf" srcId="{1F8C9727-5E1E-4B6C-8070-32E8ECE40155}" destId="{71A3A374-CC78-416B-A375-26A8A13ED822}" srcOrd="9" destOrd="0" presId="urn:microsoft.com/office/officeart/2005/8/layout/default"/>
    <dgm:cxn modelId="{EEFC9D64-FE82-4FB1-B940-0BE54FF71EA4}" type="presParOf" srcId="{1F8C9727-5E1E-4B6C-8070-32E8ECE40155}" destId="{9B617588-17DC-41BE-BB45-D5239E4F3CD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09912A-EA47-4A3E-BB4E-A804A04796B8}"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GB"/>
        </a:p>
      </dgm:t>
    </dgm:pt>
    <dgm:pt modelId="{E6C5ED51-771D-4932-B80B-1A860EE4B5EE}">
      <dgm:prSet phldrT="[Text]"/>
      <dgm:spPr/>
      <dgm:t>
        <a:bodyPr/>
        <a:lstStyle/>
        <a:p>
          <a:r>
            <a:rPr lang="en-US" b="1" dirty="0">
              <a:solidFill>
                <a:schemeClr val="tx1"/>
              </a:solidFill>
            </a:rPr>
            <a:t>Mission</a:t>
          </a:r>
          <a:endParaRPr lang="en-GB" b="1" dirty="0">
            <a:solidFill>
              <a:schemeClr val="tx1"/>
            </a:solidFill>
          </a:endParaRPr>
        </a:p>
      </dgm:t>
    </dgm:pt>
    <dgm:pt modelId="{B8A1E205-DF42-4E61-A9CB-8CC7416243F9}" type="parTrans" cxnId="{FA3DE992-4232-4BB8-9D58-2C9920F6674D}">
      <dgm:prSet/>
      <dgm:spPr/>
      <dgm:t>
        <a:bodyPr/>
        <a:lstStyle/>
        <a:p>
          <a:endParaRPr lang="en-GB"/>
        </a:p>
      </dgm:t>
    </dgm:pt>
    <dgm:pt modelId="{BE91BE4C-9828-4E8B-A85E-EBA48F90BEC6}" type="sibTrans" cxnId="{FA3DE992-4232-4BB8-9D58-2C9920F6674D}">
      <dgm:prSet/>
      <dgm:spPr/>
      <dgm:t>
        <a:bodyPr/>
        <a:lstStyle/>
        <a:p>
          <a:endParaRPr lang="en-GB"/>
        </a:p>
      </dgm:t>
    </dgm:pt>
    <dgm:pt modelId="{0736B91D-06AB-4A87-ACB7-F75CB2C93270}" type="asst">
      <dgm:prSet phldrT="[Text]"/>
      <dgm:spPr>
        <a:solidFill>
          <a:srgbClr val="FFFFCC"/>
        </a:solidFill>
      </dgm:spPr>
      <dgm:t>
        <a:bodyPr/>
        <a:lstStyle/>
        <a:p>
          <a:r>
            <a:rPr lang="en-US" b="1" dirty="0">
              <a:solidFill>
                <a:schemeClr val="tx1"/>
              </a:solidFill>
            </a:rPr>
            <a:t>Vision</a:t>
          </a:r>
          <a:endParaRPr lang="en-GB" b="1" dirty="0">
            <a:solidFill>
              <a:schemeClr val="tx1"/>
            </a:solidFill>
          </a:endParaRPr>
        </a:p>
      </dgm:t>
    </dgm:pt>
    <dgm:pt modelId="{D60D6650-322A-41B1-A5FE-E902D9E35F3E}" type="parTrans" cxnId="{44AAFBB8-9A9D-4641-97CF-41847F8545CD}">
      <dgm:prSet/>
      <dgm:spPr/>
      <dgm:t>
        <a:bodyPr/>
        <a:lstStyle/>
        <a:p>
          <a:endParaRPr lang="en-GB"/>
        </a:p>
      </dgm:t>
    </dgm:pt>
    <dgm:pt modelId="{5DDAA03B-5CA8-4DFB-A008-1BA659E83F28}" type="sibTrans" cxnId="{44AAFBB8-9A9D-4641-97CF-41847F8545CD}">
      <dgm:prSet/>
      <dgm:spPr/>
      <dgm:t>
        <a:bodyPr/>
        <a:lstStyle/>
        <a:p>
          <a:endParaRPr lang="en-GB"/>
        </a:p>
      </dgm:t>
    </dgm:pt>
    <dgm:pt modelId="{6B4954E7-4BAB-4B18-AF68-A572B4D66390}">
      <dgm:prSet phldrT="[Text]"/>
      <dgm:spPr/>
      <dgm:t>
        <a:bodyPr/>
        <a:lstStyle/>
        <a:p>
          <a:r>
            <a:rPr lang="en-US" b="1" dirty="0">
              <a:solidFill>
                <a:schemeClr val="tx1"/>
              </a:solidFill>
            </a:rPr>
            <a:t>Strategic Goal 1</a:t>
          </a:r>
          <a:endParaRPr lang="en-GB" b="1" dirty="0">
            <a:solidFill>
              <a:schemeClr val="tx1"/>
            </a:solidFill>
          </a:endParaRPr>
        </a:p>
      </dgm:t>
    </dgm:pt>
    <dgm:pt modelId="{49C9D40C-2418-4670-9A37-153A1E184B99}" type="parTrans" cxnId="{8CC3B6BE-81A0-4E3E-9352-E32D9D485FEF}">
      <dgm:prSet/>
      <dgm:spPr/>
      <dgm:t>
        <a:bodyPr/>
        <a:lstStyle/>
        <a:p>
          <a:endParaRPr lang="en-GB"/>
        </a:p>
      </dgm:t>
    </dgm:pt>
    <dgm:pt modelId="{EE0EE9C7-921E-495E-8687-82D69FA351E3}" type="sibTrans" cxnId="{8CC3B6BE-81A0-4E3E-9352-E32D9D485FEF}">
      <dgm:prSet/>
      <dgm:spPr/>
      <dgm:t>
        <a:bodyPr/>
        <a:lstStyle/>
        <a:p>
          <a:endParaRPr lang="en-GB"/>
        </a:p>
      </dgm:t>
    </dgm:pt>
    <dgm:pt modelId="{46B11419-994F-41B1-AAF3-E13F9407DAE6}">
      <dgm:prSet phldrT="[Text]"/>
      <dgm:spPr/>
      <dgm:t>
        <a:bodyPr/>
        <a:lstStyle/>
        <a:p>
          <a:r>
            <a:rPr lang="en-US" b="1" dirty="0">
              <a:solidFill>
                <a:schemeClr val="tx1"/>
              </a:solidFill>
            </a:rPr>
            <a:t>Measurable Objective 1</a:t>
          </a:r>
          <a:endParaRPr lang="en-GB" b="1" dirty="0">
            <a:solidFill>
              <a:schemeClr val="tx1"/>
            </a:solidFill>
          </a:endParaRPr>
        </a:p>
      </dgm:t>
    </dgm:pt>
    <dgm:pt modelId="{49B0B9E9-A199-46FF-B88F-2D82A3DDB1C3}" type="parTrans" cxnId="{47847D20-AC78-4263-BAF5-B909304A732A}">
      <dgm:prSet/>
      <dgm:spPr/>
      <dgm:t>
        <a:bodyPr/>
        <a:lstStyle/>
        <a:p>
          <a:endParaRPr lang="en-GB"/>
        </a:p>
      </dgm:t>
    </dgm:pt>
    <dgm:pt modelId="{9C4AA879-1455-4E0F-AC6D-565542D2FE8D}" type="sibTrans" cxnId="{47847D20-AC78-4263-BAF5-B909304A732A}">
      <dgm:prSet/>
      <dgm:spPr/>
      <dgm:t>
        <a:bodyPr/>
        <a:lstStyle/>
        <a:p>
          <a:endParaRPr lang="en-GB"/>
        </a:p>
      </dgm:t>
    </dgm:pt>
    <dgm:pt modelId="{F8CC2150-E02F-4821-A48D-383C30B91F43}">
      <dgm:prSet phldrT="[Text]"/>
      <dgm:spPr/>
      <dgm:t>
        <a:bodyPr/>
        <a:lstStyle/>
        <a:p>
          <a:r>
            <a:rPr lang="en-US" b="1" dirty="0">
              <a:solidFill>
                <a:schemeClr val="bg1"/>
              </a:solidFill>
            </a:rPr>
            <a:t>Intervention1</a:t>
          </a:r>
          <a:endParaRPr lang="en-GB" b="1" dirty="0">
            <a:solidFill>
              <a:schemeClr val="bg1"/>
            </a:solidFill>
          </a:endParaRPr>
        </a:p>
      </dgm:t>
    </dgm:pt>
    <dgm:pt modelId="{87D9CA25-84FB-4D34-A3F8-5A60C1317919}" type="parTrans" cxnId="{0E78F06D-B744-43AF-BFB4-F63A46D4F1FE}">
      <dgm:prSet/>
      <dgm:spPr/>
      <dgm:t>
        <a:bodyPr/>
        <a:lstStyle/>
        <a:p>
          <a:endParaRPr lang="en-GB"/>
        </a:p>
      </dgm:t>
    </dgm:pt>
    <dgm:pt modelId="{FB14DF9B-3113-45AA-9CBF-8FEB5331E429}" type="sibTrans" cxnId="{0E78F06D-B744-43AF-BFB4-F63A46D4F1FE}">
      <dgm:prSet/>
      <dgm:spPr/>
      <dgm:t>
        <a:bodyPr/>
        <a:lstStyle/>
        <a:p>
          <a:endParaRPr lang="en-GB"/>
        </a:p>
      </dgm:t>
    </dgm:pt>
    <dgm:pt modelId="{6729A71D-AB45-47F2-AC3B-8D2501C62071}">
      <dgm:prSet phldrT="[Text]"/>
      <dgm:spPr/>
      <dgm:t>
        <a:bodyPr/>
        <a:lstStyle/>
        <a:p>
          <a:r>
            <a:rPr lang="en-US" b="1" dirty="0">
              <a:solidFill>
                <a:schemeClr val="bg1"/>
              </a:solidFill>
            </a:rPr>
            <a:t>Intervention 2</a:t>
          </a:r>
          <a:endParaRPr lang="en-GB" b="1" dirty="0">
            <a:solidFill>
              <a:schemeClr val="bg1"/>
            </a:solidFill>
          </a:endParaRPr>
        </a:p>
      </dgm:t>
    </dgm:pt>
    <dgm:pt modelId="{2AB09BA2-382B-4764-970A-9BBBC560E922}" type="parTrans" cxnId="{14CAF789-C0DE-47FD-8741-2587DF4A7B6F}">
      <dgm:prSet/>
      <dgm:spPr/>
      <dgm:t>
        <a:bodyPr/>
        <a:lstStyle/>
        <a:p>
          <a:endParaRPr lang="en-GB"/>
        </a:p>
      </dgm:t>
    </dgm:pt>
    <dgm:pt modelId="{4DC7273C-4B82-44A1-BE65-51C80C40FFA6}" type="sibTrans" cxnId="{14CAF789-C0DE-47FD-8741-2587DF4A7B6F}">
      <dgm:prSet/>
      <dgm:spPr/>
      <dgm:t>
        <a:bodyPr/>
        <a:lstStyle/>
        <a:p>
          <a:endParaRPr lang="en-GB"/>
        </a:p>
      </dgm:t>
    </dgm:pt>
    <dgm:pt modelId="{467228FC-9423-4753-97F5-CE4EC7FBF513}">
      <dgm:prSet phldrT="[Text]"/>
      <dgm:spPr/>
      <dgm:t>
        <a:bodyPr/>
        <a:lstStyle/>
        <a:p>
          <a:r>
            <a:rPr lang="en-US" b="1" dirty="0">
              <a:solidFill>
                <a:schemeClr val="bg1"/>
              </a:solidFill>
            </a:rPr>
            <a:t>……….</a:t>
          </a:r>
          <a:endParaRPr lang="en-GB" b="1" dirty="0">
            <a:solidFill>
              <a:schemeClr val="bg1"/>
            </a:solidFill>
          </a:endParaRPr>
        </a:p>
      </dgm:t>
    </dgm:pt>
    <dgm:pt modelId="{5700B2A1-CB94-40F4-A638-33689B2DB824}" type="parTrans" cxnId="{682CEC4E-69EE-40F7-AB37-BC925799B238}">
      <dgm:prSet/>
      <dgm:spPr/>
      <dgm:t>
        <a:bodyPr/>
        <a:lstStyle/>
        <a:p>
          <a:endParaRPr lang="en-GB"/>
        </a:p>
      </dgm:t>
    </dgm:pt>
    <dgm:pt modelId="{B378002C-F1A5-479E-9E00-A01DFCEA1ED0}" type="sibTrans" cxnId="{682CEC4E-69EE-40F7-AB37-BC925799B238}">
      <dgm:prSet/>
      <dgm:spPr/>
      <dgm:t>
        <a:bodyPr/>
        <a:lstStyle/>
        <a:p>
          <a:endParaRPr lang="en-GB"/>
        </a:p>
      </dgm:t>
    </dgm:pt>
    <dgm:pt modelId="{98636FF4-CE23-4C45-91FC-1D94BE4AF302}">
      <dgm:prSet phldrT="[Text]"/>
      <dgm:spPr/>
      <dgm:t>
        <a:bodyPr/>
        <a:lstStyle/>
        <a:p>
          <a:r>
            <a:rPr lang="en-US" b="1" dirty="0">
              <a:solidFill>
                <a:schemeClr val="bg1"/>
              </a:solidFill>
            </a:rPr>
            <a:t>Intervention n</a:t>
          </a:r>
          <a:endParaRPr lang="en-GB" b="1" dirty="0">
            <a:solidFill>
              <a:schemeClr val="bg1"/>
            </a:solidFill>
          </a:endParaRPr>
        </a:p>
      </dgm:t>
    </dgm:pt>
    <dgm:pt modelId="{27F26251-68BF-49EB-AD0C-102587EA04D5}" type="parTrans" cxnId="{A908F7BE-940C-4397-9985-2C8F714513AA}">
      <dgm:prSet/>
      <dgm:spPr/>
      <dgm:t>
        <a:bodyPr/>
        <a:lstStyle/>
        <a:p>
          <a:endParaRPr lang="en-GB"/>
        </a:p>
      </dgm:t>
    </dgm:pt>
    <dgm:pt modelId="{6BB8EFA4-826B-4595-871B-B72DE6705B25}" type="sibTrans" cxnId="{A908F7BE-940C-4397-9985-2C8F714513AA}">
      <dgm:prSet/>
      <dgm:spPr/>
      <dgm:t>
        <a:bodyPr/>
        <a:lstStyle/>
        <a:p>
          <a:endParaRPr lang="en-GB"/>
        </a:p>
      </dgm:t>
    </dgm:pt>
    <dgm:pt modelId="{2AF563F0-7232-4383-9E67-B7133FBDA148}">
      <dgm:prSet phldrT="[Text]"/>
      <dgm:spPr/>
      <dgm:t>
        <a:bodyPr/>
        <a:lstStyle/>
        <a:p>
          <a:r>
            <a:rPr lang="en-US" b="1" dirty="0">
              <a:solidFill>
                <a:schemeClr val="tx1"/>
              </a:solidFill>
            </a:rPr>
            <a:t>Measurable Objective 2</a:t>
          </a:r>
          <a:endParaRPr lang="en-GB" b="1" dirty="0">
            <a:solidFill>
              <a:schemeClr val="tx1"/>
            </a:solidFill>
          </a:endParaRPr>
        </a:p>
      </dgm:t>
    </dgm:pt>
    <dgm:pt modelId="{F5476CF1-E741-42FB-97D3-34FB71668ECF}" type="parTrans" cxnId="{AAC88CD1-4652-4EF7-B1E9-48EC0D593A7A}">
      <dgm:prSet/>
      <dgm:spPr/>
      <dgm:t>
        <a:bodyPr/>
        <a:lstStyle/>
        <a:p>
          <a:endParaRPr lang="en-GB"/>
        </a:p>
      </dgm:t>
    </dgm:pt>
    <dgm:pt modelId="{6EC708FD-429E-41D2-BDFC-67D7C107612F}" type="sibTrans" cxnId="{AAC88CD1-4652-4EF7-B1E9-48EC0D593A7A}">
      <dgm:prSet/>
      <dgm:spPr/>
      <dgm:t>
        <a:bodyPr/>
        <a:lstStyle/>
        <a:p>
          <a:endParaRPr lang="en-GB"/>
        </a:p>
      </dgm:t>
    </dgm:pt>
    <dgm:pt modelId="{6CACCDCD-99DF-44E0-8AF0-DF901B7F7383}">
      <dgm:prSet phldrT="[Text]"/>
      <dgm:spPr/>
      <dgm:t>
        <a:bodyPr/>
        <a:lstStyle/>
        <a:p>
          <a:r>
            <a:rPr lang="en-US" b="1" dirty="0">
              <a:solidFill>
                <a:schemeClr val="tx1"/>
              </a:solidFill>
            </a:rPr>
            <a:t>….</a:t>
          </a:r>
          <a:endParaRPr lang="en-GB" b="1" dirty="0">
            <a:solidFill>
              <a:schemeClr val="tx1"/>
            </a:solidFill>
          </a:endParaRPr>
        </a:p>
      </dgm:t>
    </dgm:pt>
    <dgm:pt modelId="{79C05D16-5C0D-4264-9EDE-0132A6644C2F}" type="parTrans" cxnId="{10365997-0DED-42D9-9F92-4FD22F598E1D}">
      <dgm:prSet/>
      <dgm:spPr/>
      <dgm:t>
        <a:bodyPr/>
        <a:lstStyle/>
        <a:p>
          <a:endParaRPr lang="en-GB"/>
        </a:p>
      </dgm:t>
    </dgm:pt>
    <dgm:pt modelId="{EC872768-D2E9-4049-8F1B-E12D205933A9}" type="sibTrans" cxnId="{10365997-0DED-42D9-9F92-4FD22F598E1D}">
      <dgm:prSet/>
      <dgm:spPr/>
      <dgm:t>
        <a:bodyPr/>
        <a:lstStyle/>
        <a:p>
          <a:endParaRPr lang="en-GB"/>
        </a:p>
      </dgm:t>
    </dgm:pt>
    <dgm:pt modelId="{3CC0B365-6790-4DF6-9426-4B8BEB2D6388}">
      <dgm:prSet phldrT="[Text]"/>
      <dgm:spPr/>
      <dgm:t>
        <a:bodyPr/>
        <a:lstStyle/>
        <a:p>
          <a:r>
            <a:rPr lang="en-US" b="1" dirty="0">
              <a:solidFill>
                <a:schemeClr val="tx1"/>
              </a:solidFill>
            </a:rPr>
            <a:t>Measurable Objective n</a:t>
          </a:r>
          <a:endParaRPr lang="en-GB" b="1" dirty="0">
            <a:solidFill>
              <a:schemeClr val="tx1"/>
            </a:solidFill>
          </a:endParaRPr>
        </a:p>
      </dgm:t>
    </dgm:pt>
    <dgm:pt modelId="{78959D6F-2017-4E2D-921A-E2484A53C810}" type="parTrans" cxnId="{0D9AA91E-59AA-4248-B1F7-16AEA22F91E9}">
      <dgm:prSet/>
      <dgm:spPr/>
      <dgm:t>
        <a:bodyPr/>
        <a:lstStyle/>
        <a:p>
          <a:endParaRPr lang="en-GB"/>
        </a:p>
      </dgm:t>
    </dgm:pt>
    <dgm:pt modelId="{AEA81AC4-B5A3-45B8-95DD-08DE6E4E4269}" type="sibTrans" cxnId="{0D9AA91E-59AA-4248-B1F7-16AEA22F91E9}">
      <dgm:prSet/>
      <dgm:spPr/>
      <dgm:t>
        <a:bodyPr/>
        <a:lstStyle/>
        <a:p>
          <a:endParaRPr lang="en-GB"/>
        </a:p>
      </dgm:t>
    </dgm:pt>
    <dgm:pt modelId="{0685A316-0B6E-4DC6-884F-40D32A0EC006}">
      <dgm:prSet phldrT="[Text]"/>
      <dgm:spPr/>
      <dgm:t>
        <a:bodyPr/>
        <a:lstStyle/>
        <a:p>
          <a:r>
            <a:rPr lang="en-US" b="1" dirty="0">
              <a:solidFill>
                <a:schemeClr val="tx1"/>
              </a:solidFill>
            </a:rPr>
            <a:t>Strategic Goal 2</a:t>
          </a:r>
          <a:endParaRPr lang="en-GB" b="1" dirty="0">
            <a:solidFill>
              <a:schemeClr val="tx1"/>
            </a:solidFill>
          </a:endParaRPr>
        </a:p>
      </dgm:t>
    </dgm:pt>
    <dgm:pt modelId="{94EA2F7C-4639-498C-9536-445D2EBA286F}" type="parTrans" cxnId="{2CE7F9F0-27E4-44FE-A773-0ABDB4AC9FEB}">
      <dgm:prSet/>
      <dgm:spPr/>
      <dgm:t>
        <a:bodyPr/>
        <a:lstStyle/>
        <a:p>
          <a:endParaRPr lang="en-GB"/>
        </a:p>
      </dgm:t>
    </dgm:pt>
    <dgm:pt modelId="{F7FA2D51-0398-45E0-AA2C-FE52597B8325}" type="sibTrans" cxnId="{2CE7F9F0-27E4-44FE-A773-0ABDB4AC9FEB}">
      <dgm:prSet/>
      <dgm:spPr/>
      <dgm:t>
        <a:bodyPr/>
        <a:lstStyle/>
        <a:p>
          <a:endParaRPr lang="en-GB"/>
        </a:p>
      </dgm:t>
    </dgm:pt>
    <dgm:pt modelId="{6C1D8A2F-3CC7-408A-B393-3321DAFCED57}">
      <dgm:prSet phldrT="[Text]"/>
      <dgm:spPr/>
      <dgm:t>
        <a:bodyPr/>
        <a:lstStyle/>
        <a:p>
          <a:r>
            <a:rPr lang="en-US" b="1" dirty="0">
              <a:solidFill>
                <a:schemeClr val="tx1"/>
              </a:solidFill>
            </a:rPr>
            <a:t>…..</a:t>
          </a:r>
          <a:endParaRPr lang="en-GB" b="1" dirty="0">
            <a:solidFill>
              <a:schemeClr val="tx1"/>
            </a:solidFill>
          </a:endParaRPr>
        </a:p>
      </dgm:t>
    </dgm:pt>
    <dgm:pt modelId="{3C7AD80C-4D1F-4B4B-AC22-DFC4C3EE72F5}" type="parTrans" cxnId="{7CD89D45-D32C-4B53-AD37-C2AE2E5F12CE}">
      <dgm:prSet/>
      <dgm:spPr/>
      <dgm:t>
        <a:bodyPr/>
        <a:lstStyle/>
        <a:p>
          <a:endParaRPr lang="en-GB"/>
        </a:p>
      </dgm:t>
    </dgm:pt>
    <dgm:pt modelId="{A1AE9B85-5038-4ADB-A17D-5C4D53046ECF}" type="sibTrans" cxnId="{7CD89D45-D32C-4B53-AD37-C2AE2E5F12CE}">
      <dgm:prSet/>
      <dgm:spPr/>
      <dgm:t>
        <a:bodyPr/>
        <a:lstStyle/>
        <a:p>
          <a:endParaRPr lang="en-GB"/>
        </a:p>
      </dgm:t>
    </dgm:pt>
    <dgm:pt modelId="{13E913F0-3DFC-4774-82E0-793E1928076F}">
      <dgm:prSet phldrT="[Text]"/>
      <dgm:spPr/>
      <dgm:t>
        <a:bodyPr/>
        <a:lstStyle/>
        <a:p>
          <a:r>
            <a:rPr lang="en-US" b="1" dirty="0">
              <a:solidFill>
                <a:schemeClr val="tx1"/>
              </a:solidFill>
            </a:rPr>
            <a:t>Strategic Goal n</a:t>
          </a:r>
          <a:endParaRPr lang="en-GB" b="1" dirty="0">
            <a:solidFill>
              <a:schemeClr val="tx1"/>
            </a:solidFill>
          </a:endParaRPr>
        </a:p>
      </dgm:t>
    </dgm:pt>
    <dgm:pt modelId="{8AA71AF4-F9A0-4DA3-92A2-08B7B7C2D8B2}" type="parTrans" cxnId="{CF205035-BC30-4B26-A09B-2A57972D2697}">
      <dgm:prSet/>
      <dgm:spPr/>
      <dgm:t>
        <a:bodyPr/>
        <a:lstStyle/>
        <a:p>
          <a:endParaRPr lang="en-GB"/>
        </a:p>
      </dgm:t>
    </dgm:pt>
    <dgm:pt modelId="{FD35B283-31A6-47CB-AF21-DF55C188CC19}" type="sibTrans" cxnId="{CF205035-BC30-4B26-A09B-2A57972D2697}">
      <dgm:prSet/>
      <dgm:spPr/>
      <dgm:t>
        <a:bodyPr/>
        <a:lstStyle/>
        <a:p>
          <a:endParaRPr lang="en-GB"/>
        </a:p>
      </dgm:t>
    </dgm:pt>
    <dgm:pt modelId="{98D0FED7-2181-41E6-9A14-1079EC74117E}" type="asst">
      <dgm:prSet phldrT="[Text]"/>
      <dgm:spPr>
        <a:solidFill>
          <a:srgbClr val="FFFFCC"/>
        </a:solidFill>
      </dgm:spPr>
      <dgm:t>
        <a:bodyPr/>
        <a:lstStyle/>
        <a:p>
          <a:r>
            <a:rPr lang="en-US" b="1">
              <a:solidFill>
                <a:schemeClr val="tx1"/>
              </a:solidFill>
            </a:rPr>
            <a:t>Guiding Principles</a:t>
          </a:r>
          <a:endParaRPr lang="en-GB" b="1" dirty="0">
            <a:solidFill>
              <a:schemeClr val="tx1"/>
            </a:solidFill>
          </a:endParaRPr>
        </a:p>
      </dgm:t>
    </dgm:pt>
    <dgm:pt modelId="{4AB047D5-C4DC-43F4-A88F-6C9A98A0892B}" type="parTrans" cxnId="{D5C95946-1DB4-4EC3-82D2-5298CBF25229}">
      <dgm:prSet/>
      <dgm:spPr/>
      <dgm:t>
        <a:bodyPr/>
        <a:lstStyle/>
        <a:p>
          <a:endParaRPr lang="en-US"/>
        </a:p>
      </dgm:t>
    </dgm:pt>
    <dgm:pt modelId="{D390028B-F9B4-43DF-8F23-8AA9B4853694}" type="sibTrans" cxnId="{D5C95946-1DB4-4EC3-82D2-5298CBF25229}">
      <dgm:prSet/>
      <dgm:spPr/>
      <dgm:t>
        <a:bodyPr/>
        <a:lstStyle/>
        <a:p>
          <a:endParaRPr lang="en-US"/>
        </a:p>
      </dgm:t>
    </dgm:pt>
    <dgm:pt modelId="{FDE0DF13-BB91-4834-81E0-670E394CCBA5}" type="pres">
      <dgm:prSet presAssocID="{1709912A-EA47-4A3E-BB4E-A804A04796B8}" presName="hierChild1" presStyleCnt="0">
        <dgm:presLayoutVars>
          <dgm:orgChart val="1"/>
          <dgm:chPref val="1"/>
          <dgm:dir/>
          <dgm:animOne val="branch"/>
          <dgm:animLvl val="lvl"/>
          <dgm:resizeHandles/>
        </dgm:presLayoutVars>
      </dgm:prSet>
      <dgm:spPr/>
    </dgm:pt>
    <dgm:pt modelId="{997839A8-A1AB-4BBE-86B8-90EB96D19CCD}" type="pres">
      <dgm:prSet presAssocID="{E6C5ED51-771D-4932-B80B-1A860EE4B5EE}" presName="hierRoot1" presStyleCnt="0">
        <dgm:presLayoutVars>
          <dgm:hierBranch val="init"/>
        </dgm:presLayoutVars>
      </dgm:prSet>
      <dgm:spPr/>
    </dgm:pt>
    <dgm:pt modelId="{5E675CA6-D678-4E56-9C64-163C255A6E41}" type="pres">
      <dgm:prSet presAssocID="{E6C5ED51-771D-4932-B80B-1A860EE4B5EE}" presName="rootComposite1" presStyleCnt="0"/>
      <dgm:spPr/>
    </dgm:pt>
    <dgm:pt modelId="{141B0B23-159B-45D3-82AD-59F1A2F2BCBC}" type="pres">
      <dgm:prSet presAssocID="{E6C5ED51-771D-4932-B80B-1A860EE4B5EE}" presName="rootText1" presStyleLbl="node0" presStyleIdx="0" presStyleCnt="1">
        <dgm:presLayoutVars>
          <dgm:chPref val="3"/>
        </dgm:presLayoutVars>
      </dgm:prSet>
      <dgm:spPr/>
    </dgm:pt>
    <dgm:pt modelId="{BBC8CDCA-D302-4C2F-A697-E123B5DA40CB}" type="pres">
      <dgm:prSet presAssocID="{E6C5ED51-771D-4932-B80B-1A860EE4B5EE}" presName="rootConnector1" presStyleLbl="node1" presStyleIdx="0" presStyleCnt="0"/>
      <dgm:spPr/>
    </dgm:pt>
    <dgm:pt modelId="{3F6E0A48-B7D2-4D76-9894-0B4A70445EB0}" type="pres">
      <dgm:prSet presAssocID="{E6C5ED51-771D-4932-B80B-1A860EE4B5EE}" presName="hierChild2" presStyleCnt="0"/>
      <dgm:spPr/>
    </dgm:pt>
    <dgm:pt modelId="{42F73F49-4DD9-47EE-9E5E-73849ED366F0}" type="pres">
      <dgm:prSet presAssocID="{49C9D40C-2418-4670-9A37-153A1E184B99}" presName="Name37" presStyleLbl="parChTrans1D2" presStyleIdx="0" presStyleCnt="6"/>
      <dgm:spPr/>
    </dgm:pt>
    <dgm:pt modelId="{62C34D3F-5339-4CE2-934D-455C8AEB7F35}" type="pres">
      <dgm:prSet presAssocID="{6B4954E7-4BAB-4B18-AF68-A572B4D66390}" presName="hierRoot2" presStyleCnt="0">
        <dgm:presLayoutVars>
          <dgm:hierBranch val="init"/>
        </dgm:presLayoutVars>
      </dgm:prSet>
      <dgm:spPr/>
    </dgm:pt>
    <dgm:pt modelId="{E02495FE-8D16-4D2B-99D0-D3B06D358C19}" type="pres">
      <dgm:prSet presAssocID="{6B4954E7-4BAB-4B18-AF68-A572B4D66390}" presName="rootComposite" presStyleCnt="0"/>
      <dgm:spPr/>
    </dgm:pt>
    <dgm:pt modelId="{84067416-1352-4208-89A3-31CDB40F8339}" type="pres">
      <dgm:prSet presAssocID="{6B4954E7-4BAB-4B18-AF68-A572B4D66390}" presName="rootText" presStyleLbl="node2" presStyleIdx="0" presStyleCnt="4">
        <dgm:presLayoutVars>
          <dgm:chPref val="3"/>
        </dgm:presLayoutVars>
      </dgm:prSet>
      <dgm:spPr/>
    </dgm:pt>
    <dgm:pt modelId="{EB126C70-D18E-4AC0-B6A3-5A4D741FD592}" type="pres">
      <dgm:prSet presAssocID="{6B4954E7-4BAB-4B18-AF68-A572B4D66390}" presName="rootConnector" presStyleLbl="node2" presStyleIdx="0" presStyleCnt="4"/>
      <dgm:spPr/>
    </dgm:pt>
    <dgm:pt modelId="{F4B00865-C147-4B6E-87F6-16232E287E50}" type="pres">
      <dgm:prSet presAssocID="{6B4954E7-4BAB-4B18-AF68-A572B4D66390}" presName="hierChild4" presStyleCnt="0"/>
      <dgm:spPr/>
    </dgm:pt>
    <dgm:pt modelId="{1A1F5CBE-D598-4386-A457-DDD30507C4B6}" type="pres">
      <dgm:prSet presAssocID="{49B0B9E9-A199-46FF-B88F-2D82A3DDB1C3}" presName="Name37" presStyleLbl="parChTrans1D3" presStyleIdx="0" presStyleCnt="4"/>
      <dgm:spPr/>
    </dgm:pt>
    <dgm:pt modelId="{6F4D6672-49CE-4F6D-93E3-932C02C67D5C}" type="pres">
      <dgm:prSet presAssocID="{46B11419-994F-41B1-AAF3-E13F9407DAE6}" presName="hierRoot2" presStyleCnt="0">
        <dgm:presLayoutVars>
          <dgm:hierBranch val="init"/>
        </dgm:presLayoutVars>
      </dgm:prSet>
      <dgm:spPr/>
    </dgm:pt>
    <dgm:pt modelId="{DAFEBF7D-338A-4695-B44F-D98971D921E1}" type="pres">
      <dgm:prSet presAssocID="{46B11419-994F-41B1-AAF3-E13F9407DAE6}" presName="rootComposite" presStyleCnt="0"/>
      <dgm:spPr/>
    </dgm:pt>
    <dgm:pt modelId="{84140ECB-3BF7-4A2B-9573-EABD2BEB593C}" type="pres">
      <dgm:prSet presAssocID="{46B11419-994F-41B1-AAF3-E13F9407DAE6}" presName="rootText" presStyleLbl="node3" presStyleIdx="0" presStyleCnt="4">
        <dgm:presLayoutVars>
          <dgm:chPref val="3"/>
        </dgm:presLayoutVars>
      </dgm:prSet>
      <dgm:spPr/>
    </dgm:pt>
    <dgm:pt modelId="{52F11BA7-BDFF-4C65-AB40-22209780B464}" type="pres">
      <dgm:prSet presAssocID="{46B11419-994F-41B1-AAF3-E13F9407DAE6}" presName="rootConnector" presStyleLbl="node3" presStyleIdx="0" presStyleCnt="4"/>
      <dgm:spPr/>
    </dgm:pt>
    <dgm:pt modelId="{71F99D43-8BC0-4264-8DBD-CF1DF6AA4B17}" type="pres">
      <dgm:prSet presAssocID="{46B11419-994F-41B1-AAF3-E13F9407DAE6}" presName="hierChild4" presStyleCnt="0"/>
      <dgm:spPr/>
    </dgm:pt>
    <dgm:pt modelId="{DEC9DF07-DA17-4CAE-AA1A-138DAFF124B1}" type="pres">
      <dgm:prSet presAssocID="{87D9CA25-84FB-4D34-A3F8-5A60C1317919}" presName="Name37" presStyleLbl="parChTrans1D4" presStyleIdx="0" presStyleCnt="4"/>
      <dgm:spPr/>
    </dgm:pt>
    <dgm:pt modelId="{303738D5-FDBA-40AB-A0DB-4E9A9670AF17}" type="pres">
      <dgm:prSet presAssocID="{F8CC2150-E02F-4821-A48D-383C30B91F43}" presName="hierRoot2" presStyleCnt="0">
        <dgm:presLayoutVars>
          <dgm:hierBranch val="init"/>
        </dgm:presLayoutVars>
      </dgm:prSet>
      <dgm:spPr/>
    </dgm:pt>
    <dgm:pt modelId="{D7E88285-C3BC-4D62-9504-0AF411877449}" type="pres">
      <dgm:prSet presAssocID="{F8CC2150-E02F-4821-A48D-383C30B91F43}" presName="rootComposite" presStyleCnt="0"/>
      <dgm:spPr/>
    </dgm:pt>
    <dgm:pt modelId="{6D089B81-2CE3-4F4A-8F67-E0A4492E9E99}" type="pres">
      <dgm:prSet presAssocID="{F8CC2150-E02F-4821-A48D-383C30B91F43}" presName="rootText" presStyleLbl="node4" presStyleIdx="0" presStyleCnt="4">
        <dgm:presLayoutVars>
          <dgm:chPref val="3"/>
        </dgm:presLayoutVars>
      </dgm:prSet>
      <dgm:spPr/>
    </dgm:pt>
    <dgm:pt modelId="{A18176AB-F0A3-4B3F-AF28-ABE268102EFE}" type="pres">
      <dgm:prSet presAssocID="{F8CC2150-E02F-4821-A48D-383C30B91F43}" presName="rootConnector" presStyleLbl="node4" presStyleIdx="0" presStyleCnt="4"/>
      <dgm:spPr/>
    </dgm:pt>
    <dgm:pt modelId="{1D671B0D-0F1C-4AFA-A12C-D59921F03BB5}" type="pres">
      <dgm:prSet presAssocID="{F8CC2150-E02F-4821-A48D-383C30B91F43}" presName="hierChild4" presStyleCnt="0"/>
      <dgm:spPr/>
    </dgm:pt>
    <dgm:pt modelId="{A8433213-5F29-4FBC-8FDB-84A88E2E8BFC}" type="pres">
      <dgm:prSet presAssocID="{F8CC2150-E02F-4821-A48D-383C30B91F43}" presName="hierChild5" presStyleCnt="0"/>
      <dgm:spPr/>
    </dgm:pt>
    <dgm:pt modelId="{7612028F-18ED-4736-939D-C5E6F82246BC}" type="pres">
      <dgm:prSet presAssocID="{2AB09BA2-382B-4764-970A-9BBBC560E922}" presName="Name37" presStyleLbl="parChTrans1D4" presStyleIdx="1" presStyleCnt="4"/>
      <dgm:spPr/>
    </dgm:pt>
    <dgm:pt modelId="{DB89FB81-65C4-4790-97C6-BFB9A6D9715B}" type="pres">
      <dgm:prSet presAssocID="{6729A71D-AB45-47F2-AC3B-8D2501C62071}" presName="hierRoot2" presStyleCnt="0">
        <dgm:presLayoutVars>
          <dgm:hierBranch val="init"/>
        </dgm:presLayoutVars>
      </dgm:prSet>
      <dgm:spPr/>
    </dgm:pt>
    <dgm:pt modelId="{CD98609F-6741-41E4-9C0A-CF7E231E9181}" type="pres">
      <dgm:prSet presAssocID="{6729A71D-AB45-47F2-AC3B-8D2501C62071}" presName="rootComposite" presStyleCnt="0"/>
      <dgm:spPr/>
    </dgm:pt>
    <dgm:pt modelId="{6EB8C06B-3901-4593-B614-C96B244565E8}" type="pres">
      <dgm:prSet presAssocID="{6729A71D-AB45-47F2-AC3B-8D2501C62071}" presName="rootText" presStyleLbl="node4" presStyleIdx="1" presStyleCnt="4">
        <dgm:presLayoutVars>
          <dgm:chPref val="3"/>
        </dgm:presLayoutVars>
      </dgm:prSet>
      <dgm:spPr/>
    </dgm:pt>
    <dgm:pt modelId="{9D52196C-2087-4410-AC58-F2797B1C0AFF}" type="pres">
      <dgm:prSet presAssocID="{6729A71D-AB45-47F2-AC3B-8D2501C62071}" presName="rootConnector" presStyleLbl="node4" presStyleIdx="1" presStyleCnt="4"/>
      <dgm:spPr/>
    </dgm:pt>
    <dgm:pt modelId="{971A4490-8B09-4077-948E-C590D22BE217}" type="pres">
      <dgm:prSet presAssocID="{6729A71D-AB45-47F2-AC3B-8D2501C62071}" presName="hierChild4" presStyleCnt="0"/>
      <dgm:spPr/>
    </dgm:pt>
    <dgm:pt modelId="{3BF92227-B709-489C-B52C-6830763BD5E0}" type="pres">
      <dgm:prSet presAssocID="{6729A71D-AB45-47F2-AC3B-8D2501C62071}" presName="hierChild5" presStyleCnt="0"/>
      <dgm:spPr/>
    </dgm:pt>
    <dgm:pt modelId="{69D07755-C45B-487F-8C1A-6B2FA353D96D}" type="pres">
      <dgm:prSet presAssocID="{5700B2A1-CB94-40F4-A638-33689B2DB824}" presName="Name37" presStyleLbl="parChTrans1D4" presStyleIdx="2" presStyleCnt="4"/>
      <dgm:spPr/>
    </dgm:pt>
    <dgm:pt modelId="{E4BAD1DF-FCEB-48C0-874E-299684C02DF3}" type="pres">
      <dgm:prSet presAssocID="{467228FC-9423-4753-97F5-CE4EC7FBF513}" presName="hierRoot2" presStyleCnt="0">
        <dgm:presLayoutVars>
          <dgm:hierBranch val="init"/>
        </dgm:presLayoutVars>
      </dgm:prSet>
      <dgm:spPr/>
    </dgm:pt>
    <dgm:pt modelId="{17B20F75-76E8-4C78-AD70-D7E5E0A2D645}" type="pres">
      <dgm:prSet presAssocID="{467228FC-9423-4753-97F5-CE4EC7FBF513}" presName="rootComposite" presStyleCnt="0"/>
      <dgm:spPr/>
    </dgm:pt>
    <dgm:pt modelId="{0C70639C-09E8-478E-A776-2ED543AC29AC}" type="pres">
      <dgm:prSet presAssocID="{467228FC-9423-4753-97F5-CE4EC7FBF513}" presName="rootText" presStyleLbl="node4" presStyleIdx="2" presStyleCnt="4">
        <dgm:presLayoutVars>
          <dgm:chPref val="3"/>
        </dgm:presLayoutVars>
      </dgm:prSet>
      <dgm:spPr/>
    </dgm:pt>
    <dgm:pt modelId="{62CB13FB-46A5-438E-BCB0-2624E91B10FA}" type="pres">
      <dgm:prSet presAssocID="{467228FC-9423-4753-97F5-CE4EC7FBF513}" presName="rootConnector" presStyleLbl="node4" presStyleIdx="2" presStyleCnt="4"/>
      <dgm:spPr/>
    </dgm:pt>
    <dgm:pt modelId="{709330D6-091A-4A72-A39C-68C52CB91F4A}" type="pres">
      <dgm:prSet presAssocID="{467228FC-9423-4753-97F5-CE4EC7FBF513}" presName="hierChild4" presStyleCnt="0"/>
      <dgm:spPr/>
    </dgm:pt>
    <dgm:pt modelId="{59313C91-0B24-4C74-A868-8A715C876B3D}" type="pres">
      <dgm:prSet presAssocID="{467228FC-9423-4753-97F5-CE4EC7FBF513}" presName="hierChild5" presStyleCnt="0"/>
      <dgm:spPr/>
    </dgm:pt>
    <dgm:pt modelId="{2263D01C-100C-4078-8962-D0B02AA32CC9}" type="pres">
      <dgm:prSet presAssocID="{27F26251-68BF-49EB-AD0C-102587EA04D5}" presName="Name37" presStyleLbl="parChTrans1D4" presStyleIdx="3" presStyleCnt="4"/>
      <dgm:spPr/>
    </dgm:pt>
    <dgm:pt modelId="{5B245AA8-BB3C-4600-8474-07A3954E07E9}" type="pres">
      <dgm:prSet presAssocID="{98636FF4-CE23-4C45-91FC-1D94BE4AF302}" presName="hierRoot2" presStyleCnt="0">
        <dgm:presLayoutVars>
          <dgm:hierBranch val="init"/>
        </dgm:presLayoutVars>
      </dgm:prSet>
      <dgm:spPr/>
    </dgm:pt>
    <dgm:pt modelId="{44429948-0E48-4CF8-8312-33AEC7CE8545}" type="pres">
      <dgm:prSet presAssocID="{98636FF4-CE23-4C45-91FC-1D94BE4AF302}" presName="rootComposite" presStyleCnt="0"/>
      <dgm:spPr/>
    </dgm:pt>
    <dgm:pt modelId="{B2992962-71F1-4A7C-8364-8299647B0179}" type="pres">
      <dgm:prSet presAssocID="{98636FF4-CE23-4C45-91FC-1D94BE4AF302}" presName="rootText" presStyleLbl="node4" presStyleIdx="3" presStyleCnt="4">
        <dgm:presLayoutVars>
          <dgm:chPref val="3"/>
        </dgm:presLayoutVars>
      </dgm:prSet>
      <dgm:spPr/>
    </dgm:pt>
    <dgm:pt modelId="{7A0D3752-9C4D-4B52-AD9C-EC911A0065AE}" type="pres">
      <dgm:prSet presAssocID="{98636FF4-CE23-4C45-91FC-1D94BE4AF302}" presName="rootConnector" presStyleLbl="node4" presStyleIdx="3" presStyleCnt="4"/>
      <dgm:spPr/>
    </dgm:pt>
    <dgm:pt modelId="{05940906-3E7C-4A2E-96C2-5D570417E91D}" type="pres">
      <dgm:prSet presAssocID="{98636FF4-CE23-4C45-91FC-1D94BE4AF302}" presName="hierChild4" presStyleCnt="0"/>
      <dgm:spPr/>
    </dgm:pt>
    <dgm:pt modelId="{06C0B8A2-518A-45A3-BF0A-826CB0C00BB9}" type="pres">
      <dgm:prSet presAssocID="{98636FF4-CE23-4C45-91FC-1D94BE4AF302}" presName="hierChild5" presStyleCnt="0"/>
      <dgm:spPr/>
    </dgm:pt>
    <dgm:pt modelId="{B7C867F9-FBA8-4406-A257-E24475FEA317}" type="pres">
      <dgm:prSet presAssocID="{46B11419-994F-41B1-AAF3-E13F9407DAE6}" presName="hierChild5" presStyleCnt="0"/>
      <dgm:spPr/>
    </dgm:pt>
    <dgm:pt modelId="{912E3654-E22E-4AFE-8B6C-A7E8A587B860}" type="pres">
      <dgm:prSet presAssocID="{F5476CF1-E741-42FB-97D3-34FB71668ECF}" presName="Name37" presStyleLbl="parChTrans1D3" presStyleIdx="1" presStyleCnt="4"/>
      <dgm:spPr/>
    </dgm:pt>
    <dgm:pt modelId="{73D91EE3-BCD6-4C2A-B404-605B39BCCBAA}" type="pres">
      <dgm:prSet presAssocID="{2AF563F0-7232-4383-9E67-B7133FBDA148}" presName="hierRoot2" presStyleCnt="0">
        <dgm:presLayoutVars>
          <dgm:hierBranch val="init"/>
        </dgm:presLayoutVars>
      </dgm:prSet>
      <dgm:spPr/>
    </dgm:pt>
    <dgm:pt modelId="{8490FFD4-0500-47C3-A226-8CCA8DF516AC}" type="pres">
      <dgm:prSet presAssocID="{2AF563F0-7232-4383-9E67-B7133FBDA148}" presName="rootComposite" presStyleCnt="0"/>
      <dgm:spPr/>
    </dgm:pt>
    <dgm:pt modelId="{BA8012D5-1DB6-47FC-B73C-3A1FCBCDF849}" type="pres">
      <dgm:prSet presAssocID="{2AF563F0-7232-4383-9E67-B7133FBDA148}" presName="rootText" presStyleLbl="node3" presStyleIdx="1" presStyleCnt="4">
        <dgm:presLayoutVars>
          <dgm:chPref val="3"/>
        </dgm:presLayoutVars>
      </dgm:prSet>
      <dgm:spPr/>
    </dgm:pt>
    <dgm:pt modelId="{32384434-F842-4A84-BD77-B3AFA63A12EC}" type="pres">
      <dgm:prSet presAssocID="{2AF563F0-7232-4383-9E67-B7133FBDA148}" presName="rootConnector" presStyleLbl="node3" presStyleIdx="1" presStyleCnt="4"/>
      <dgm:spPr/>
    </dgm:pt>
    <dgm:pt modelId="{632A2C49-DCEF-4950-9809-8E3A5BE1ED11}" type="pres">
      <dgm:prSet presAssocID="{2AF563F0-7232-4383-9E67-B7133FBDA148}" presName="hierChild4" presStyleCnt="0"/>
      <dgm:spPr/>
    </dgm:pt>
    <dgm:pt modelId="{4AEF0AB5-2D02-4956-95E4-76F493D057AD}" type="pres">
      <dgm:prSet presAssocID="{2AF563F0-7232-4383-9E67-B7133FBDA148}" presName="hierChild5" presStyleCnt="0"/>
      <dgm:spPr/>
    </dgm:pt>
    <dgm:pt modelId="{F32DD805-9FD2-4B60-AEC1-1013D4B2F5E7}" type="pres">
      <dgm:prSet presAssocID="{79C05D16-5C0D-4264-9EDE-0132A6644C2F}" presName="Name37" presStyleLbl="parChTrans1D3" presStyleIdx="2" presStyleCnt="4"/>
      <dgm:spPr/>
    </dgm:pt>
    <dgm:pt modelId="{FBF521A4-0D2F-460B-84D6-8282E625DC6D}" type="pres">
      <dgm:prSet presAssocID="{6CACCDCD-99DF-44E0-8AF0-DF901B7F7383}" presName="hierRoot2" presStyleCnt="0">
        <dgm:presLayoutVars>
          <dgm:hierBranch val="init"/>
        </dgm:presLayoutVars>
      </dgm:prSet>
      <dgm:spPr/>
    </dgm:pt>
    <dgm:pt modelId="{688FD172-7288-43EF-80AA-DCD628C6D0F1}" type="pres">
      <dgm:prSet presAssocID="{6CACCDCD-99DF-44E0-8AF0-DF901B7F7383}" presName="rootComposite" presStyleCnt="0"/>
      <dgm:spPr/>
    </dgm:pt>
    <dgm:pt modelId="{04A5ED1D-4178-4C19-A40C-A2BE47B393E4}" type="pres">
      <dgm:prSet presAssocID="{6CACCDCD-99DF-44E0-8AF0-DF901B7F7383}" presName="rootText" presStyleLbl="node3" presStyleIdx="2" presStyleCnt="4">
        <dgm:presLayoutVars>
          <dgm:chPref val="3"/>
        </dgm:presLayoutVars>
      </dgm:prSet>
      <dgm:spPr/>
    </dgm:pt>
    <dgm:pt modelId="{965CCFE6-5035-4EE0-9EFD-09F33AC99651}" type="pres">
      <dgm:prSet presAssocID="{6CACCDCD-99DF-44E0-8AF0-DF901B7F7383}" presName="rootConnector" presStyleLbl="node3" presStyleIdx="2" presStyleCnt="4"/>
      <dgm:spPr/>
    </dgm:pt>
    <dgm:pt modelId="{075B2601-69F2-47C2-B076-B4B27C37359C}" type="pres">
      <dgm:prSet presAssocID="{6CACCDCD-99DF-44E0-8AF0-DF901B7F7383}" presName="hierChild4" presStyleCnt="0"/>
      <dgm:spPr/>
    </dgm:pt>
    <dgm:pt modelId="{46D78020-A39E-40C8-B639-606F12262809}" type="pres">
      <dgm:prSet presAssocID="{6CACCDCD-99DF-44E0-8AF0-DF901B7F7383}" presName="hierChild5" presStyleCnt="0"/>
      <dgm:spPr/>
    </dgm:pt>
    <dgm:pt modelId="{15D735C7-4792-4F7A-ABB4-CAAA9D4BEB2D}" type="pres">
      <dgm:prSet presAssocID="{78959D6F-2017-4E2D-921A-E2484A53C810}" presName="Name37" presStyleLbl="parChTrans1D3" presStyleIdx="3" presStyleCnt="4"/>
      <dgm:spPr/>
    </dgm:pt>
    <dgm:pt modelId="{F5CD9F40-A41C-4710-A3A9-527C64885AAE}" type="pres">
      <dgm:prSet presAssocID="{3CC0B365-6790-4DF6-9426-4B8BEB2D6388}" presName="hierRoot2" presStyleCnt="0">
        <dgm:presLayoutVars>
          <dgm:hierBranch val="init"/>
        </dgm:presLayoutVars>
      </dgm:prSet>
      <dgm:spPr/>
    </dgm:pt>
    <dgm:pt modelId="{8854D3EC-2F32-4E0A-A990-4E1CBD7B01AA}" type="pres">
      <dgm:prSet presAssocID="{3CC0B365-6790-4DF6-9426-4B8BEB2D6388}" presName="rootComposite" presStyleCnt="0"/>
      <dgm:spPr/>
    </dgm:pt>
    <dgm:pt modelId="{3CC8506D-D968-4120-8BAF-2D9B8086681D}" type="pres">
      <dgm:prSet presAssocID="{3CC0B365-6790-4DF6-9426-4B8BEB2D6388}" presName="rootText" presStyleLbl="node3" presStyleIdx="3" presStyleCnt="4">
        <dgm:presLayoutVars>
          <dgm:chPref val="3"/>
        </dgm:presLayoutVars>
      </dgm:prSet>
      <dgm:spPr/>
    </dgm:pt>
    <dgm:pt modelId="{52F479C7-2C5F-4898-9BF9-059BC2BBA3A7}" type="pres">
      <dgm:prSet presAssocID="{3CC0B365-6790-4DF6-9426-4B8BEB2D6388}" presName="rootConnector" presStyleLbl="node3" presStyleIdx="3" presStyleCnt="4"/>
      <dgm:spPr/>
    </dgm:pt>
    <dgm:pt modelId="{67202C1F-75B4-48D2-B7A6-7BF0D7EA7FB8}" type="pres">
      <dgm:prSet presAssocID="{3CC0B365-6790-4DF6-9426-4B8BEB2D6388}" presName="hierChild4" presStyleCnt="0"/>
      <dgm:spPr/>
    </dgm:pt>
    <dgm:pt modelId="{2BC1384C-DEF2-48E7-8794-6A41C926F66F}" type="pres">
      <dgm:prSet presAssocID="{3CC0B365-6790-4DF6-9426-4B8BEB2D6388}" presName="hierChild5" presStyleCnt="0"/>
      <dgm:spPr/>
    </dgm:pt>
    <dgm:pt modelId="{47845FA8-B095-4F49-84A6-C9A6B7F862D8}" type="pres">
      <dgm:prSet presAssocID="{6B4954E7-4BAB-4B18-AF68-A572B4D66390}" presName="hierChild5" presStyleCnt="0"/>
      <dgm:spPr/>
    </dgm:pt>
    <dgm:pt modelId="{2F4F365F-2D2C-4FDD-B6BD-23FA79461909}" type="pres">
      <dgm:prSet presAssocID="{94EA2F7C-4639-498C-9536-445D2EBA286F}" presName="Name37" presStyleLbl="parChTrans1D2" presStyleIdx="1" presStyleCnt="6"/>
      <dgm:spPr/>
    </dgm:pt>
    <dgm:pt modelId="{C36562B0-E6F5-4AC0-9349-3A306FFACFB0}" type="pres">
      <dgm:prSet presAssocID="{0685A316-0B6E-4DC6-884F-40D32A0EC006}" presName="hierRoot2" presStyleCnt="0">
        <dgm:presLayoutVars>
          <dgm:hierBranch val="init"/>
        </dgm:presLayoutVars>
      </dgm:prSet>
      <dgm:spPr/>
    </dgm:pt>
    <dgm:pt modelId="{A337C8FB-B92B-4C79-B34A-54D1C8390226}" type="pres">
      <dgm:prSet presAssocID="{0685A316-0B6E-4DC6-884F-40D32A0EC006}" presName="rootComposite" presStyleCnt="0"/>
      <dgm:spPr/>
    </dgm:pt>
    <dgm:pt modelId="{9ADFB99E-059A-4E95-BC02-59AF02A08436}" type="pres">
      <dgm:prSet presAssocID="{0685A316-0B6E-4DC6-884F-40D32A0EC006}" presName="rootText" presStyleLbl="node2" presStyleIdx="1" presStyleCnt="4">
        <dgm:presLayoutVars>
          <dgm:chPref val="3"/>
        </dgm:presLayoutVars>
      </dgm:prSet>
      <dgm:spPr/>
    </dgm:pt>
    <dgm:pt modelId="{FDA992FD-E38B-41AE-AE70-54D5B46B04A0}" type="pres">
      <dgm:prSet presAssocID="{0685A316-0B6E-4DC6-884F-40D32A0EC006}" presName="rootConnector" presStyleLbl="node2" presStyleIdx="1" presStyleCnt="4"/>
      <dgm:spPr/>
    </dgm:pt>
    <dgm:pt modelId="{C8B99D61-0724-4AD8-934E-38CF6CCC3AB2}" type="pres">
      <dgm:prSet presAssocID="{0685A316-0B6E-4DC6-884F-40D32A0EC006}" presName="hierChild4" presStyleCnt="0"/>
      <dgm:spPr/>
    </dgm:pt>
    <dgm:pt modelId="{B8696707-4A26-4402-965F-FFD75CB06893}" type="pres">
      <dgm:prSet presAssocID="{0685A316-0B6E-4DC6-884F-40D32A0EC006}" presName="hierChild5" presStyleCnt="0"/>
      <dgm:spPr/>
    </dgm:pt>
    <dgm:pt modelId="{06AA9773-3EC3-462F-993D-C13CB5A19EB0}" type="pres">
      <dgm:prSet presAssocID="{3C7AD80C-4D1F-4B4B-AC22-DFC4C3EE72F5}" presName="Name37" presStyleLbl="parChTrans1D2" presStyleIdx="2" presStyleCnt="6"/>
      <dgm:spPr/>
    </dgm:pt>
    <dgm:pt modelId="{2A4C7C19-9061-43F6-91BB-2103787D7DC6}" type="pres">
      <dgm:prSet presAssocID="{6C1D8A2F-3CC7-408A-B393-3321DAFCED57}" presName="hierRoot2" presStyleCnt="0">
        <dgm:presLayoutVars>
          <dgm:hierBranch val="init"/>
        </dgm:presLayoutVars>
      </dgm:prSet>
      <dgm:spPr/>
    </dgm:pt>
    <dgm:pt modelId="{30709774-C818-47D2-9B78-D209F1AB5B4D}" type="pres">
      <dgm:prSet presAssocID="{6C1D8A2F-3CC7-408A-B393-3321DAFCED57}" presName="rootComposite" presStyleCnt="0"/>
      <dgm:spPr/>
    </dgm:pt>
    <dgm:pt modelId="{1BA9CDBB-0F15-4047-B623-BD1BC683DEAA}" type="pres">
      <dgm:prSet presAssocID="{6C1D8A2F-3CC7-408A-B393-3321DAFCED57}" presName="rootText" presStyleLbl="node2" presStyleIdx="2" presStyleCnt="4">
        <dgm:presLayoutVars>
          <dgm:chPref val="3"/>
        </dgm:presLayoutVars>
      </dgm:prSet>
      <dgm:spPr/>
    </dgm:pt>
    <dgm:pt modelId="{CCB8413D-3920-4A55-9BD8-157BF130C04D}" type="pres">
      <dgm:prSet presAssocID="{6C1D8A2F-3CC7-408A-B393-3321DAFCED57}" presName="rootConnector" presStyleLbl="node2" presStyleIdx="2" presStyleCnt="4"/>
      <dgm:spPr/>
    </dgm:pt>
    <dgm:pt modelId="{D21873FA-7A56-4357-9B7F-D4B4BAD3875D}" type="pres">
      <dgm:prSet presAssocID="{6C1D8A2F-3CC7-408A-B393-3321DAFCED57}" presName="hierChild4" presStyleCnt="0"/>
      <dgm:spPr/>
    </dgm:pt>
    <dgm:pt modelId="{A3DF131E-CCEC-4E9E-B8E4-537C60E9FE45}" type="pres">
      <dgm:prSet presAssocID="{6C1D8A2F-3CC7-408A-B393-3321DAFCED57}" presName="hierChild5" presStyleCnt="0"/>
      <dgm:spPr/>
    </dgm:pt>
    <dgm:pt modelId="{6234A7B1-F9F9-45BF-B7B1-DE1400F7F8AB}" type="pres">
      <dgm:prSet presAssocID="{8AA71AF4-F9A0-4DA3-92A2-08B7B7C2D8B2}" presName="Name37" presStyleLbl="parChTrans1D2" presStyleIdx="3" presStyleCnt="6"/>
      <dgm:spPr/>
    </dgm:pt>
    <dgm:pt modelId="{335FAA57-5638-42F3-81D4-F89989709143}" type="pres">
      <dgm:prSet presAssocID="{13E913F0-3DFC-4774-82E0-793E1928076F}" presName="hierRoot2" presStyleCnt="0">
        <dgm:presLayoutVars>
          <dgm:hierBranch val="init"/>
        </dgm:presLayoutVars>
      </dgm:prSet>
      <dgm:spPr/>
    </dgm:pt>
    <dgm:pt modelId="{434024E2-7CA4-4BB0-8E53-74415D266587}" type="pres">
      <dgm:prSet presAssocID="{13E913F0-3DFC-4774-82E0-793E1928076F}" presName="rootComposite" presStyleCnt="0"/>
      <dgm:spPr/>
    </dgm:pt>
    <dgm:pt modelId="{2B06E815-AC4A-4B70-A29E-D6E488D8B6B7}" type="pres">
      <dgm:prSet presAssocID="{13E913F0-3DFC-4774-82E0-793E1928076F}" presName="rootText" presStyleLbl="node2" presStyleIdx="3" presStyleCnt="4">
        <dgm:presLayoutVars>
          <dgm:chPref val="3"/>
        </dgm:presLayoutVars>
      </dgm:prSet>
      <dgm:spPr/>
    </dgm:pt>
    <dgm:pt modelId="{5077B080-2334-42F5-BF2E-1DA11C19B933}" type="pres">
      <dgm:prSet presAssocID="{13E913F0-3DFC-4774-82E0-793E1928076F}" presName="rootConnector" presStyleLbl="node2" presStyleIdx="3" presStyleCnt="4"/>
      <dgm:spPr/>
    </dgm:pt>
    <dgm:pt modelId="{FC069E0A-8F7E-4903-B03F-EA31FE1D40BA}" type="pres">
      <dgm:prSet presAssocID="{13E913F0-3DFC-4774-82E0-793E1928076F}" presName="hierChild4" presStyleCnt="0"/>
      <dgm:spPr/>
    </dgm:pt>
    <dgm:pt modelId="{CA66BEAD-7CF1-412B-9425-DEC756B4A243}" type="pres">
      <dgm:prSet presAssocID="{13E913F0-3DFC-4774-82E0-793E1928076F}" presName="hierChild5" presStyleCnt="0"/>
      <dgm:spPr/>
    </dgm:pt>
    <dgm:pt modelId="{39106E27-EB79-43CE-8C29-6E547E148E3A}" type="pres">
      <dgm:prSet presAssocID="{E6C5ED51-771D-4932-B80B-1A860EE4B5EE}" presName="hierChild3" presStyleCnt="0"/>
      <dgm:spPr/>
    </dgm:pt>
    <dgm:pt modelId="{EF2256C9-10AA-41F5-88C1-7B9BA8CF2A78}" type="pres">
      <dgm:prSet presAssocID="{D60D6650-322A-41B1-A5FE-E902D9E35F3E}" presName="Name111" presStyleLbl="parChTrans1D2" presStyleIdx="4" presStyleCnt="6"/>
      <dgm:spPr/>
    </dgm:pt>
    <dgm:pt modelId="{125A652F-754F-44DE-9F83-C5275B448BC0}" type="pres">
      <dgm:prSet presAssocID="{0736B91D-06AB-4A87-ACB7-F75CB2C93270}" presName="hierRoot3" presStyleCnt="0">
        <dgm:presLayoutVars>
          <dgm:hierBranch val="init"/>
        </dgm:presLayoutVars>
      </dgm:prSet>
      <dgm:spPr/>
    </dgm:pt>
    <dgm:pt modelId="{252AB0DE-5E3C-4D38-8ACE-A1F942E6BBC1}" type="pres">
      <dgm:prSet presAssocID="{0736B91D-06AB-4A87-ACB7-F75CB2C93270}" presName="rootComposite3" presStyleCnt="0"/>
      <dgm:spPr/>
    </dgm:pt>
    <dgm:pt modelId="{EC5DC467-0AAD-464F-A568-B74395F26D8A}" type="pres">
      <dgm:prSet presAssocID="{0736B91D-06AB-4A87-ACB7-F75CB2C93270}" presName="rootText3" presStyleLbl="asst1" presStyleIdx="0" presStyleCnt="2">
        <dgm:presLayoutVars>
          <dgm:chPref val="3"/>
        </dgm:presLayoutVars>
      </dgm:prSet>
      <dgm:spPr/>
    </dgm:pt>
    <dgm:pt modelId="{A334BC98-4568-4984-ADB0-C4CB78A8D580}" type="pres">
      <dgm:prSet presAssocID="{0736B91D-06AB-4A87-ACB7-F75CB2C93270}" presName="rootConnector3" presStyleLbl="asst1" presStyleIdx="0" presStyleCnt="2"/>
      <dgm:spPr/>
    </dgm:pt>
    <dgm:pt modelId="{5C7D50AC-E6AD-4665-93C1-FBC0AC407406}" type="pres">
      <dgm:prSet presAssocID="{0736B91D-06AB-4A87-ACB7-F75CB2C93270}" presName="hierChild6" presStyleCnt="0"/>
      <dgm:spPr/>
    </dgm:pt>
    <dgm:pt modelId="{27FEECAF-D4F9-425B-85A2-772F28A9C76E}" type="pres">
      <dgm:prSet presAssocID="{0736B91D-06AB-4A87-ACB7-F75CB2C93270}" presName="hierChild7" presStyleCnt="0"/>
      <dgm:spPr/>
    </dgm:pt>
    <dgm:pt modelId="{AACFB40E-CDB9-4002-8935-26762B3ED3D4}" type="pres">
      <dgm:prSet presAssocID="{4AB047D5-C4DC-43F4-A88F-6C9A98A0892B}" presName="Name111" presStyleLbl="parChTrans1D2" presStyleIdx="5" presStyleCnt="6"/>
      <dgm:spPr/>
    </dgm:pt>
    <dgm:pt modelId="{18B90DB8-4C14-4D8E-8716-C7B08713DBD6}" type="pres">
      <dgm:prSet presAssocID="{98D0FED7-2181-41E6-9A14-1079EC74117E}" presName="hierRoot3" presStyleCnt="0">
        <dgm:presLayoutVars>
          <dgm:hierBranch val="init"/>
        </dgm:presLayoutVars>
      </dgm:prSet>
      <dgm:spPr/>
    </dgm:pt>
    <dgm:pt modelId="{5FE3416D-925C-4E8C-BC4A-18D14181EBEB}" type="pres">
      <dgm:prSet presAssocID="{98D0FED7-2181-41E6-9A14-1079EC74117E}" presName="rootComposite3" presStyleCnt="0"/>
      <dgm:spPr/>
    </dgm:pt>
    <dgm:pt modelId="{BBE4A624-874C-4819-BDF1-A79C0E6C1F2F}" type="pres">
      <dgm:prSet presAssocID="{98D0FED7-2181-41E6-9A14-1079EC74117E}" presName="rootText3" presStyleLbl="asst1" presStyleIdx="1" presStyleCnt="2">
        <dgm:presLayoutVars>
          <dgm:chPref val="3"/>
        </dgm:presLayoutVars>
      </dgm:prSet>
      <dgm:spPr/>
    </dgm:pt>
    <dgm:pt modelId="{39014794-15B4-462A-B1A0-1974CA8ECF9E}" type="pres">
      <dgm:prSet presAssocID="{98D0FED7-2181-41E6-9A14-1079EC74117E}" presName="rootConnector3" presStyleLbl="asst1" presStyleIdx="1" presStyleCnt="2"/>
      <dgm:spPr/>
    </dgm:pt>
    <dgm:pt modelId="{C22F7AE3-19B0-4EDB-872F-3DD9427D5BBF}" type="pres">
      <dgm:prSet presAssocID="{98D0FED7-2181-41E6-9A14-1079EC74117E}" presName="hierChild6" presStyleCnt="0"/>
      <dgm:spPr/>
    </dgm:pt>
    <dgm:pt modelId="{7E55CF8E-2130-41D1-B7D6-CDE7C7671FD8}" type="pres">
      <dgm:prSet presAssocID="{98D0FED7-2181-41E6-9A14-1079EC74117E}" presName="hierChild7" presStyleCnt="0"/>
      <dgm:spPr/>
    </dgm:pt>
  </dgm:ptLst>
  <dgm:cxnLst>
    <dgm:cxn modelId="{81754E05-5C0A-46FC-B50D-949AD0D9C714}" type="presOf" srcId="{6B4954E7-4BAB-4B18-AF68-A572B4D66390}" destId="{84067416-1352-4208-89A3-31CDB40F8339}" srcOrd="0" destOrd="0" presId="urn:microsoft.com/office/officeart/2005/8/layout/orgChart1"/>
    <dgm:cxn modelId="{00375D08-AFBA-4D5B-86BF-503B3E6B5453}" type="presOf" srcId="{6C1D8A2F-3CC7-408A-B393-3321DAFCED57}" destId="{CCB8413D-3920-4A55-9BD8-157BF130C04D}" srcOrd="1" destOrd="0" presId="urn:microsoft.com/office/officeart/2005/8/layout/orgChart1"/>
    <dgm:cxn modelId="{7707530B-DA11-4FAF-AEE4-2A1D67A492C0}" type="presOf" srcId="{8AA71AF4-F9A0-4DA3-92A2-08B7B7C2D8B2}" destId="{6234A7B1-F9F9-45BF-B7B1-DE1400F7F8AB}" srcOrd="0" destOrd="0" presId="urn:microsoft.com/office/officeart/2005/8/layout/orgChart1"/>
    <dgm:cxn modelId="{45DBB717-6E0F-4AAF-9520-ACFCE91FF453}" type="presOf" srcId="{467228FC-9423-4753-97F5-CE4EC7FBF513}" destId="{62CB13FB-46A5-438E-BCB0-2624E91B10FA}" srcOrd="1" destOrd="0" presId="urn:microsoft.com/office/officeart/2005/8/layout/orgChart1"/>
    <dgm:cxn modelId="{0D9AA91E-59AA-4248-B1F7-16AEA22F91E9}" srcId="{6B4954E7-4BAB-4B18-AF68-A572B4D66390}" destId="{3CC0B365-6790-4DF6-9426-4B8BEB2D6388}" srcOrd="3" destOrd="0" parTransId="{78959D6F-2017-4E2D-921A-E2484A53C810}" sibTransId="{AEA81AC4-B5A3-45B8-95DD-08DE6E4E4269}"/>
    <dgm:cxn modelId="{47847D20-AC78-4263-BAF5-B909304A732A}" srcId="{6B4954E7-4BAB-4B18-AF68-A572B4D66390}" destId="{46B11419-994F-41B1-AAF3-E13F9407DAE6}" srcOrd="0" destOrd="0" parTransId="{49B0B9E9-A199-46FF-B88F-2D82A3DDB1C3}" sibTransId="{9C4AA879-1455-4E0F-AC6D-565542D2FE8D}"/>
    <dgm:cxn modelId="{A5842622-D867-440D-BEE6-21587E8627C4}" type="presOf" srcId="{F5476CF1-E741-42FB-97D3-34FB71668ECF}" destId="{912E3654-E22E-4AFE-8B6C-A7E8A587B860}" srcOrd="0" destOrd="0" presId="urn:microsoft.com/office/officeart/2005/8/layout/orgChart1"/>
    <dgm:cxn modelId="{3C99E622-C0D9-40C4-90E7-96FFB6EED2A9}" type="presOf" srcId="{49C9D40C-2418-4670-9A37-153A1E184B99}" destId="{42F73F49-4DD9-47EE-9E5E-73849ED366F0}" srcOrd="0" destOrd="0" presId="urn:microsoft.com/office/officeart/2005/8/layout/orgChart1"/>
    <dgm:cxn modelId="{8A116223-B2B4-42C0-A881-4C0F06DBA814}" type="presOf" srcId="{98D0FED7-2181-41E6-9A14-1079EC74117E}" destId="{BBE4A624-874C-4819-BDF1-A79C0E6C1F2F}" srcOrd="0" destOrd="0" presId="urn:microsoft.com/office/officeart/2005/8/layout/orgChart1"/>
    <dgm:cxn modelId="{C27D472C-7AA8-4E6A-8B2F-9D083A689865}" type="presOf" srcId="{3C7AD80C-4D1F-4B4B-AC22-DFC4C3EE72F5}" destId="{06AA9773-3EC3-462F-993D-C13CB5A19EB0}" srcOrd="0" destOrd="0" presId="urn:microsoft.com/office/officeart/2005/8/layout/orgChart1"/>
    <dgm:cxn modelId="{518DE82C-A150-4B60-969F-27B30866C30F}" type="presOf" srcId="{E6C5ED51-771D-4932-B80B-1A860EE4B5EE}" destId="{BBC8CDCA-D302-4C2F-A697-E123B5DA40CB}" srcOrd="1" destOrd="0" presId="urn:microsoft.com/office/officeart/2005/8/layout/orgChart1"/>
    <dgm:cxn modelId="{CF205035-BC30-4B26-A09B-2A57972D2697}" srcId="{E6C5ED51-771D-4932-B80B-1A860EE4B5EE}" destId="{13E913F0-3DFC-4774-82E0-793E1928076F}" srcOrd="5" destOrd="0" parTransId="{8AA71AF4-F9A0-4DA3-92A2-08B7B7C2D8B2}" sibTransId="{FD35B283-31A6-47CB-AF21-DF55C188CC19}"/>
    <dgm:cxn modelId="{7CD89D45-D32C-4B53-AD37-C2AE2E5F12CE}" srcId="{E6C5ED51-771D-4932-B80B-1A860EE4B5EE}" destId="{6C1D8A2F-3CC7-408A-B393-3321DAFCED57}" srcOrd="4" destOrd="0" parTransId="{3C7AD80C-4D1F-4B4B-AC22-DFC4C3EE72F5}" sibTransId="{A1AE9B85-5038-4ADB-A17D-5C4D53046ECF}"/>
    <dgm:cxn modelId="{D0522966-A7AA-4811-8DCE-D408F9500385}" type="presOf" srcId="{F8CC2150-E02F-4821-A48D-383C30B91F43}" destId="{6D089B81-2CE3-4F4A-8F67-E0A4492E9E99}" srcOrd="0" destOrd="0" presId="urn:microsoft.com/office/officeart/2005/8/layout/orgChart1"/>
    <dgm:cxn modelId="{BF3A5046-08C2-418F-B529-7C0E9960592D}" type="presOf" srcId="{467228FC-9423-4753-97F5-CE4EC7FBF513}" destId="{0C70639C-09E8-478E-A776-2ED543AC29AC}" srcOrd="0" destOrd="0" presId="urn:microsoft.com/office/officeart/2005/8/layout/orgChart1"/>
    <dgm:cxn modelId="{D5C95946-1DB4-4EC3-82D2-5298CBF25229}" srcId="{E6C5ED51-771D-4932-B80B-1A860EE4B5EE}" destId="{98D0FED7-2181-41E6-9A14-1079EC74117E}" srcOrd="1" destOrd="0" parTransId="{4AB047D5-C4DC-43F4-A88F-6C9A98A0892B}" sibTransId="{D390028B-F9B4-43DF-8F23-8AA9B4853694}"/>
    <dgm:cxn modelId="{599A186D-5DAA-4338-BDC5-6F7DAC95C06F}" type="presOf" srcId="{1709912A-EA47-4A3E-BB4E-A804A04796B8}" destId="{FDE0DF13-BB91-4834-81E0-670E394CCBA5}" srcOrd="0" destOrd="0" presId="urn:microsoft.com/office/officeart/2005/8/layout/orgChart1"/>
    <dgm:cxn modelId="{DBB91A4D-0344-43F9-8669-1E6F1C852321}" type="presOf" srcId="{F8CC2150-E02F-4821-A48D-383C30B91F43}" destId="{A18176AB-F0A3-4B3F-AF28-ABE268102EFE}" srcOrd="1" destOrd="0" presId="urn:microsoft.com/office/officeart/2005/8/layout/orgChart1"/>
    <dgm:cxn modelId="{0E78F06D-B744-43AF-BFB4-F63A46D4F1FE}" srcId="{46B11419-994F-41B1-AAF3-E13F9407DAE6}" destId="{F8CC2150-E02F-4821-A48D-383C30B91F43}" srcOrd="0" destOrd="0" parTransId="{87D9CA25-84FB-4D34-A3F8-5A60C1317919}" sibTransId="{FB14DF9B-3113-45AA-9CBF-8FEB5331E429}"/>
    <dgm:cxn modelId="{17AB8E4E-907B-4348-AF1C-607F1CE606A2}" type="presOf" srcId="{49B0B9E9-A199-46FF-B88F-2D82A3DDB1C3}" destId="{1A1F5CBE-D598-4386-A457-DDD30507C4B6}" srcOrd="0" destOrd="0" presId="urn:microsoft.com/office/officeart/2005/8/layout/orgChart1"/>
    <dgm:cxn modelId="{682CEC4E-69EE-40F7-AB37-BC925799B238}" srcId="{46B11419-994F-41B1-AAF3-E13F9407DAE6}" destId="{467228FC-9423-4753-97F5-CE4EC7FBF513}" srcOrd="2" destOrd="0" parTransId="{5700B2A1-CB94-40F4-A638-33689B2DB824}" sibTransId="{B378002C-F1A5-479E-9E00-A01DFCEA1ED0}"/>
    <dgm:cxn modelId="{53FB6F71-A671-43E5-B304-29E827402645}" type="presOf" srcId="{13E913F0-3DFC-4774-82E0-793E1928076F}" destId="{2B06E815-AC4A-4B70-A29E-D6E488D8B6B7}" srcOrd="0" destOrd="0" presId="urn:microsoft.com/office/officeart/2005/8/layout/orgChart1"/>
    <dgm:cxn modelId="{BEBC3352-BD9B-4C45-B6BE-AE7002F8E207}" type="presOf" srcId="{98D0FED7-2181-41E6-9A14-1079EC74117E}" destId="{39014794-15B4-462A-B1A0-1974CA8ECF9E}" srcOrd="1" destOrd="0" presId="urn:microsoft.com/office/officeart/2005/8/layout/orgChart1"/>
    <dgm:cxn modelId="{311B4E72-FB3D-4B22-BEC8-D85FFBB36DFD}" type="presOf" srcId="{87D9CA25-84FB-4D34-A3F8-5A60C1317919}" destId="{DEC9DF07-DA17-4CAE-AA1A-138DAFF124B1}" srcOrd="0" destOrd="0" presId="urn:microsoft.com/office/officeart/2005/8/layout/orgChart1"/>
    <dgm:cxn modelId="{65733E57-14D9-420F-97EC-FB9426F1B851}" type="presOf" srcId="{98636FF4-CE23-4C45-91FC-1D94BE4AF302}" destId="{7A0D3752-9C4D-4B52-AD9C-EC911A0065AE}" srcOrd="1" destOrd="0" presId="urn:microsoft.com/office/officeart/2005/8/layout/orgChart1"/>
    <dgm:cxn modelId="{5A375557-5A48-4BFB-A7D1-167019FC9580}" type="presOf" srcId="{94EA2F7C-4639-498C-9536-445D2EBA286F}" destId="{2F4F365F-2D2C-4FDD-B6BD-23FA79461909}" srcOrd="0" destOrd="0" presId="urn:microsoft.com/office/officeart/2005/8/layout/orgChart1"/>
    <dgm:cxn modelId="{E14A4D79-8FD9-4C85-A17F-B03064798047}" type="presOf" srcId="{98636FF4-CE23-4C45-91FC-1D94BE4AF302}" destId="{B2992962-71F1-4A7C-8364-8299647B0179}" srcOrd="0" destOrd="0" presId="urn:microsoft.com/office/officeart/2005/8/layout/orgChart1"/>
    <dgm:cxn modelId="{85B2D67D-D1FE-4E7F-B6BF-D440FCC43EDD}" type="presOf" srcId="{5700B2A1-CB94-40F4-A638-33689B2DB824}" destId="{69D07755-C45B-487F-8C1A-6B2FA353D96D}" srcOrd="0" destOrd="0" presId="urn:microsoft.com/office/officeart/2005/8/layout/orgChart1"/>
    <dgm:cxn modelId="{4D8D4A80-60AA-450B-B04A-A210D11857B7}" type="presOf" srcId="{78959D6F-2017-4E2D-921A-E2484A53C810}" destId="{15D735C7-4792-4F7A-ABB4-CAAA9D4BEB2D}" srcOrd="0" destOrd="0" presId="urn:microsoft.com/office/officeart/2005/8/layout/orgChart1"/>
    <dgm:cxn modelId="{04BE8285-9001-405A-B26F-DE2B910D36B3}" type="presOf" srcId="{6729A71D-AB45-47F2-AC3B-8D2501C62071}" destId="{9D52196C-2087-4410-AC58-F2797B1C0AFF}" srcOrd="1" destOrd="0" presId="urn:microsoft.com/office/officeart/2005/8/layout/orgChart1"/>
    <dgm:cxn modelId="{14CAF789-C0DE-47FD-8741-2587DF4A7B6F}" srcId="{46B11419-994F-41B1-AAF3-E13F9407DAE6}" destId="{6729A71D-AB45-47F2-AC3B-8D2501C62071}" srcOrd="1" destOrd="0" parTransId="{2AB09BA2-382B-4764-970A-9BBBC560E922}" sibTransId="{4DC7273C-4B82-44A1-BE65-51C80C40FFA6}"/>
    <dgm:cxn modelId="{AC36A18F-80D5-4064-94B5-0626B43B6794}" type="presOf" srcId="{0685A316-0B6E-4DC6-884F-40D32A0EC006}" destId="{FDA992FD-E38B-41AE-AE70-54D5B46B04A0}" srcOrd="1" destOrd="0" presId="urn:microsoft.com/office/officeart/2005/8/layout/orgChart1"/>
    <dgm:cxn modelId="{FA3DE992-4232-4BB8-9D58-2C9920F6674D}" srcId="{1709912A-EA47-4A3E-BB4E-A804A04796B8}" destId="{E6C5ED51-771D-4932-B80B-1A860EE4B5EE}" srcOrd="0" destOrd="0" parTransId="{B8A1E205-DF42-4E61-A9CB-8CC7416243F9}" sibTransId="{BE91BE4C-9828-4E8B-A85E-EBA48F90BEC6}"/>
    <dgm:cxn modelId="{F222CE93-8E79-4231-A780-C734813DB3E7}" type="presOf" srcId="{0736B91D-06AB-4A87-ACB7-F75CB2C93270}" destId="{A334BC98-4568-4984-ADB0-C4CB78A8D580}" srcOrd="1" destOrd="0" presId="urn:microsoft.com/office/officeart/2005/8/layout/orgChart1"/>
    <dgm:cxn modelId="{2397FE94-8A51-4E24-B0E0-9E3D6B0DC6B7}" type="presOf" srcId="{D60D6650-322A-41B1-A5FE-E902D9E35F3E}" destId="{EF2256C9-10AA-41F5-88C1-7B9BA8CF2A78}" srcOrd="0" destOrd="0" presId="urn:microsoft.com/office/officeart/2005/8/layout/orgChart1"/>
    <dgm:cxn modelId="{10365997-0DED-42D9-9F92-4FD22F598E1D}" srcId="{6B4954E7-4BAB-4B18-AF68-A572B4D66390}" destId="{6CACCDCD-99DF-44E0-8AF0-DF901B7F7383}" srcOrd="2" destOrd="0" parTransId="{79C05D16-5C0D-4264-9EDE-0132A6644C2F}" sibTransId="{EC872768-D2E9-4049-8F1B-E12D205933A9}"/>
    <dgm:cxn modelId="{F1943F9A-1FB5-4C29-9B5E-7EAA833468C9}" type="presOf" srcId="{E6C5ED51-771D-4932-B80B-1A860EE4B5EE}" destId="{141B0B23-159B-45D3-82AD-59F1A2F2BCBC}" srcOrd="0" destOrd="0" presId="urn:microsoft.com/office/officeart/2005/8/layout/orgChart1"/>
    <dgm:cxn modelId="{AC7DAA9D-AF13-451C-B15E-082BAB402F39}" type="presOf" srcId="{79C05D16-5C0D-4264-9EDE-0132A6644C2F}" destId="{F32DD805-9FD2-4B60-AEC1-1013D4B2F5E7}" srcOrd="0" destOrd="0" presId="urn:microsoft.com/office/officeart/2005/8/layout/orgChart1"/>
    <dgm:cxn modelId="{E7307BA1-85DD-48B2-A096-2BC925C00ED1}" type="presOf" srcId="{3CC0B365-6790-4DF6-9426-4B8BEB2D6388}" destId="{3CC8506D-D968-4120-8BAF-2D9B8086681D}" srcOrd="0" destOrd="0" presId="urn:microsoft.com/office/officeart/2005/8/layout/orgChart1"/>
    <dgm:cxn modelId="{EFAE5EB3-E860-4E6A-A2A1-B51545563E57}" type="presOf" srcId="{46B11419-994F-41B1-AAF3-E13F9407DAE6}" destId="{52F11BA7-BDFF-4C65-AB40-22209780B464}" srcOrd="1" destOrd="0" presId="urn:microsoft.com/office/officeart/2005/8/layout/orgChart1"/>
    <dgm:cxn modelId="{6ADF9CB6-1E95-48E9-87F8-716F90414A6D}" type="presOf" srcId="{6C1D8A2F-3CC7-408A-B393-3321DAFCED57}" destId="{1BA9CDBB-0F15-4047-B623-BD1BC683DEAA}" srcOrd="0" destOrd="0" presId="urn:microsoft.com/office/officeart/2005/8/layout/orgChart1"/>
    <dgm:cxn modelId="{44AAFBB8-9A9D-4641-97CF-41847F8545CD}" srcId="{E6C5ED51-771D-4932-B80B-1A860EE4B5EE}" destId="{0736B91D-06AB-4A87-ACB7-F75CB2C93270}" srcOrd="0" destOrd="0" parTransId="{D60D6650-322A-41B1-A5FE-E902D9E35F3E}" sibTransId="{5DDAA03B-5CA8-4DFB-A008-1BA659E83F28}"/>
    <dgm:cxn modelId="{B250DFBA-0227-466A-BBE9-EF93E118E700}" type="presOf" srcId="{27F26251-68BF-49EB-AD0C-102587EA04D5}" destId="{2263D01C-100C-4078-8962-D0B02AA32CC9}" srcOrd="0" destOrd="0" presId="urn:microsoft.com/office/officeart/2005/8/layout/orgChart1"/>
    <dgm:cxn modelId="{8CC3B6BE-81A0-4E3E-9352-E32D9D485FEF}" srcId="{E6C5ED51-771D-4932-B80B-1A860EE4B5EE}" destId="{6B4954E7-4BAB-4B18-AF68-A572B4D66390}" srcOrd="2" destOrd="0" parTransId="{49C9D40C-2418-4670-9A37-153A1E184B99}" sibTransId="{EE0EE9C7-921E-495E-8687-82D69FA351E3}"/>
    <dgm:cxn modelId="{A908F7BE-940C-4397-9985-2C8F714513AA}" srcId="{46B11419-994F-41B1-AAF3-E13F9407DAE6}" destId="{98636FF4-CE23-4C45-91FC-1D94BE4AF302}" srcOrd="3" destOrd="0" parTransId="{27F26251-68BF-49EB-AD0C-102587EA04D5}" sibTransId="{6BB8EFA4-826B-4595-871B-B72DE6705B25}"/>
    <dgm:cxn modelId="{2A3F41C5-8CB5-4F82-A833-B3D77FD8A1C1}" type="presOf" srcId="{0685A316-0B6E-4DC6-884F-40D32A0EC006}" destId="{9ADFB99E-059A-4E95-BC02-59AF02A08436}" srcOrd="0" destOrd="0" presId="urn:microsoft.com/office/officeart/2005/8/layout/orgChart1"/>
    <dgm:cxn modelId="{F2BE6CC7-EDF9-4364-959F-FFB5010A4433}" type="presOf" srcId="{2AF563F0-7232-4383-9E67-B7133FBDA148}" destId="{BA8012D5-1DB6-47FC-B73C-3A1FCBCDF849}" srcOrd="0" destOrd="0" presId="urn:microsoft.com/office/officeart/2005/8/layout/orgChart1"/>
    <dgm:cxn modelId="{3C40F9C9-47E4-4449-B9F4-9293D810C2F1}" type="presOf" srcId="{3CC0B365-6790-4DF6-9426-4B8BEB2D6388}" destId="{52F479C7-2C5F-4898-9BF9-059BC2BBA3A7}" srcOrd="1" destOrd="0" presId="urn:microsoft.com/office/officeart/2005/8/layout/orgChart1"/>
    <dgm:cxn modelId="{66D5F0D0-E8CA-4ABD-91CD-27C8686B0E9C}" type="presOf" srcId="{0736B91D-06AB-4A87-ACB7-F75CB2C93270}" destId="{EC5DC467-0AAD-464F-A568-B74395F26D8A}" srcOrd="0" destOrd="0" presId="urn:microsoft.com/office/officeart/2005/8/layout/orgChart1"/>
    <dgm:cxn modelId="{AAC88CD1-4652-4EF7-B1E9-48EC0D593A7A}" srcId="{6B4954E7-4BAB-4B18-AF68-A572B4D66390}" destId="{2AF563F0-7232-4383-9E67-B7133FBDA148}" srcOrd="1" destOrd="0" parTransId="{F5476CF1-E741-42FB-97D3-34FB71668ECF}" sibTransId="{6EC708FD-429E-41D2-BDFC-67D7C107612F}"/>
    <dgm:cxn modelId="{B0A83CD3-5D8D-40F3-B760-6F4D22E9293D}" type="presOf" srcId="{6CACCDCD-99DF-44E0-8AF0-DF901B7F7383}" destId="{04A5ED1D-4178-4C19-A40C-A2BE47B393E4}" srcOrd="0" destOrd="0" presId="urn:microsoft.com/office/officeart/2005/8/layout/orgChart1"/>
    <dgm:cxn modelId="{AA99F0DA-F9D6-4465-92D3-6E418A1F468B}" type="presOf" srcId="{46B11419-994F-41B1-AAF3-E13F9407DAE6}" destId="{84140ECB-3BF7-4A2B-9573-EABD2BEB593C}" srcOrd="0" destOrd="0" presId="urn:microsoft.com/office/officeart/2005/8/layout/orgChart1"/>
    <dgm:cxn modelId="{B7DCCADC-8839-4037-A861-29AB8E17690E}" type="presOf" srcId="{2AB09BA2-382B-4764-970A-9BBBC560E922}" destId="{7612028F-18ED-4736-939D-C5E6F82246BC}" srcOrd="0" destOrd="0" presId="urn:microsoft.com/office/officeart/2005/8/layout/orgChart1"/>
    <dgm:cxn modelId="{F5EB75DE-87DA-462C-B404-96C8EDBC7910}" type="presOf" srcId="{6CACCDCD-99DF-44E0-8AF0-DF901B7F7383}" destId="{965CCFE6-5035-4EE0-9EFD-09F33AC99651}" srcOrd="1" destOrd="0" presId="urn:microsoft.com/office/officeart/2005/8/layout/orgChart1"/>
    <dgm:cxn modelId="{68D8E3DE-66D1-454E-871F-50A4332FD5A9}" type="presOf" srcId="{2AF563F0-7232-4383-9E67-B7133FBDA148}" destId="{32384434-F842-4A84-BD77-B3AFA63A12EC}" srcOrd="1" destOrd="0" presId="urn:microsoft.com/office/officeart/2005/8/layout/orgChart1"/>
    <dgm:cxn modelId="{072066E0-F8D3-442E-BAB6-CA7332A7C021}" type="presOf" srcId="{13E913F0-3DFC-4774-82E0-793E1928076F}" destId="{5077B080-2334-42F5-BF2E-1DA11C19B933}" srcOrd="1" destOrd="0" presId="urn:microsoft.com/office/officeart/2005/8/layout/orgChart1"/>
    <dgm:cxn modelId="{55A2E7E4-1E5E-4D5D-B205-7ED3591EFE69}" type="presOf" srcId="{6729A71D-AB45-47F2-AC3B-8D2501C62071}" destId="{6EB8C06B-3901-4593-B614-C96B244565E8}" srcOrd="0" destOrd="0" presId="urn:microsoft.com/office/officeart/2005/8/layout/orgChart1"/>
    <dgm:cxn modelId="{7E59ECE8-AA71-4DD0-BD01-594466CCE0C6}" type="presOf" srcId="{6B4954E7-4BAB-4B18-AF68-A572B4D66390}" destId="{EB126C70-D18E-4AC0-B6A3-5A4D741FD592}" srcOrd="1" destOrd="0" presId="urn:microsoft.com/office/officeart/2005/8/layout/orgChart1"/>
    <dgm:cxn modelId="{D2A279EB-D7E5-4ADD-ABEE-7A46ADE23307}" type="presOf" srcId="{4AB047D5-C4DC-43F4-A88F-6C9A98A0892B}" destId="{AACFB40E-CDB9-4002-8935-26762B3ED3D4}" srcOrd="0" destOrd="0" presId="urn:microsoft.com/office/officeart/2005/8/layout/orgChart1"/>
    <dgm:cxn modelId="{2CE7F9F0-27E4-44FE-A773-0ABDB4AC9FEB}" srcId="{E6C5ED51-771D-4932-B80B-1A860EE4B5EE}" destId="{0685A316-0B6E-4DC6-884F-40D32A0EC006}" srcOrd="3" destOrd="0" parTransId="{94EA2F7C-4639-498C-9536-445D2EBA286F}" sibTransId="{F7FA2D51-0398-45E0-AA2C-FE52597B8325}"/>
    <dgm:cxn modelId="{A1FF8673-5DF1-46F9-9514-B83AE084A5F8}" type="presParOf" srcId="{FDE0DF13-BB91-4834-81E0-670E394CCBA5}" destId="{997839A8-A1AB-4BBE-86B8-90EB96D19CCD}" srcOrd="0" destOrd="0" presId="urn:microsoft.com/office/officeart/2005/8/layout/orgChart1"/>
    <dgm:cxn modelId="{3C0A5346-AA51-48C5-A6B5-27844B8501D3}" type="presParOf" srcId="{997839A8-A1AB-4BBE-86B8-90EB96D19CCD}" destId="{5E675CA6-D678-4E56-9C64-163C255A6E41}" srcOrd="0" destOrd="0" presId="urn:microsoft.com/office/officeart/2005/8/layout/orgChart1"/>
    <dgm:cxn modelId="{5545AC61-BE59-4C6A-B755-AC25BC5FA6DE}" type="presParOf" srcId="{5E675CA6-D678-4E56-9C64-163C255A6E41}" destId="{141B0B23-159B-45D3-82AD-59F1A2F2BCBC}" srcOrd="0" destOrd="0" presId="urn:microsoft.com/office/officeart/2005/8/layout/orgChart1"/>
    <dgm:cxn modelId="{D4A5DD63-0F1D-4C5A-AFC8-FC3A2E877C6E}" type="presParOf" srcId="{5E675CA6-D678-4E56-9C64-163C255A6E41}" destId="{BBC8CDCA-D302-4C2F-A697-E123B5DA40CB}" srcOrd="1" destOrd="0" presId="urn:microsoft.com/office/officeart/2005/8/layout/orgChart1"/>
    <dgm:cxn modelId="{DC393743-EC56-45B1-8BD6-C2BBE2D45567}" type="presParOf" srcId="{997839A8-A1AB-4BBE-86B8-90EB96D19CCD}" destId="{3F6E0A48-B7D2-4D76-9894-0B4A70445EB0}" srcOrd="1" destOrd="0" presId="urn:microsoft.com/office/officeart/2005/8/layout/orgChart1"/>
    <dgm:cxn modelId="{19954BE6-C81F-46FF-8DD7-E5A51CF1D0A2}" type="presParOf" srcId="{3F6E0A48-B7D2-4D76-9894-0B4A70445EB0}" destId="{42F73F49-4DD9-47EE-9E5E-73849ED366F0}" srcOrd="0" destOrd="0" presId="urn:microsoft.com/office/officeart/2005/8/layout/orgChart1"/>
    <dgm:cxn modelId="{5A33E1AE-2F79-4D5F-BF82-F20C7BFC4055}" type="presParOf" srcId="{3F6E0A48-B7D2-4D76-9894-0B4A70445EB0}" destId="{62C34D3F-5339-4CE2-934D-455C8AEB7F35}" srcOrd="1" destOrd="0" presId="urn:microsoft.com/office/officeart/2005/8/layout/orgChart1"/>
    <dgm:cxn modelId="{3F58CDC2-E10D-4525-B26E-F616F2C27834}" type="presParOf" srcId="{62C34D3F-5339-4CE2-934D-455C8AEB7F35}" destId="{E02495FE-8D16-4D2B-99D0-D3B06D358C19}" srcOrd="0" destOrd="0" presId="urn:microsoft.com/office/officeart/2005/8/layout/orgChart1"/>
    <dgm:cxn modelId="{0697D143-DEB4-4B03-9489-CE169F27D08D}" type="presParOf" srcId="{E02495FE-8D16-4D2B-99D0-D3B06D358C19}" destId="{84067416-1352-4208-89A3-31CDB40F8339}" srcOrd="0" destOrd="0" presId="urn:microsoft.com/office/officeart/2005/8/layout/orgChart1"/>
    <dgm:cxn modelId="{51FB227B-758A-43BC-A80E-C7DC8DCCC947}" type="presParOf" srcId="{E02495FE-8D16-4D2B-99D0-D3B06D358C19}" destId="{EB126C70-D18E-4AC0-B6A3-5A4D741FD592}" srcOrd="1" destOrd="0" presId="urn:microsoft.com/office/officeart/2005/8/layout/orgChart1"/>
    <dgm:cxn modelId="{000AD250-0AD0-4C05-B775-1B349E0995B8}" type="presParOf" srcId="{62C34D3F-5339-4CE2-934D-455C8AEB7F35}" destId="{F4B00865-C147-4B6E-87F6-16232E287E50}" srcOrd="1" destOrd="0" presId="urn:microsoft.com/office/officeart/2005/8/layout/orgChart1"/>
    <dgm:cxn modelId="{6D9AF55A-8F1B-4E80-AECF-3C028C6A8CA7}" type="presParOf" srcId="{F4B00865-C147-4B6E-87F6-16232E287E50}" destId="{1A1F5CBE-D598-4386-A457-DDD30507C4B6}" srcOrd="0" destOrd="0" presId="urn:microsoft.com/office/officeart/2005/8/layout/orgChart1"/>
    <dgm:cxn modelId="{C2F7C8B2-1B2B-4C2D-B773-0B92B29D3B9F}" type="presParOf" srcId="{F4B00865-C147-4B6E-87F6-16232E287E50}" destId="{6F4D6672-49CE-4F6D-93E3-932C02C67D5C}" srcOrd="1" destOrd="0" presId="urn:microsoft.com/office/officeart/2005/8/layout/orgChart1"/>
    <dgm:cxn modelId="{0CA05EEC-DFF2-4BBB-B061-D8C26D52E4DE}" type="presParOf" srcId="{6F4D6672-49CE-4F6D-93E3-932C02C67D5C}" destId="{DAFEBF7D-338A-4695-B44F-D98971D921E1}" srcOrd="0" destOrd="0" presId="urn:microsoft.com/office/officeart/2005/8/layout/orgChart1"/>
    <dgm:cxn modelId="{E2A161F0-C7AB-4F52-8A93-A8BCD821F5B3}" type="presParOf" srcId="{DAFEBF7D-338A-4695-B44F-D98971D921E1}" destId="{84140ECB-3BF7-4A2B-9573-EABD2BEB593C}" srcOrd="0" destOrd="0" presId="urn:microsoft.com/office/officeart/2005/8/layout/orgChart1"/>
    <dgm:cxn modelId="{413F2275-60A7-4B3B-9202-EB7CC645576A}" type="presParOf" srcId="{DAFEBF7D-338A-4695-B44F-D98971D921E1}" destId="{52F11BA7-BDFF-4C65-AB40-22209780B464}" srcOrd="1" destOrd="0" presId="urn:microsoft.com/office/officeart/2005/8/layout/orgChart1"/>
    <dgm:cxn modelId="{F074F370-B95D-4B33-8B54-1EC7AEF00DA0}" type="presParOf" srcId="{6F4D6672-49CE-4F6D-93E3-932C02C67D5C}" destId="{71F99D43-8BC0-4264-8DBD-CF1DF6AA4B17}" srcOrd="1" destOrd="0" presId="urn:microsoft.com/office/officeart/2005/8/layout/orgChart1"/>
    <dgm:cxn modelId="{7E6F9818-632F-4623-BEB2-BFE52B3ECB5A}" type="presParOf" srcId="{71F99D43-8BC0-4264-8DBD-CF1DF6AA4B17}" destId="{DEC9DF07-DA17-4CAE-AA1A-138DAFF124B1}" srcOrd="0" destOrd="0" presId="urn:microsoft.com/office/officeart/2005/8/layout/orgChart1"/>
    <dgm:cxn modelId="{6F25BC72-61CB-4650-BD93-A30047E85083}" type="presParOf" srcId="{71F99D43-8BC0-4264-8DBD-CF1DF6AA4B17}" destId="{303738D5-FDBA-40AB-A0DB-4E9A9670AF17}" srcOrd="1" destOrd="0" presId="urn:microsoft.com/office/officeart/2005/8/layout/orgChart1"/>
    <dgm:cxn modelId="{3F5CB01B-6FD8-45C3-AFC3-8B46095F593C}" type="presParOf" srcId="{303738D5-FDBA-40AB-A0DB-4E9A9670AF17}" destId="{D7E88285-C3BC-4D62-9504-0AF411877449}" srcOrd="0" destOrd="0" presId="urn:microsoft.com/office/officeart/2005/8/layout/orgChart1"/>
    <dgm:cxn modelId="{48721A29-C2DE-4FE8-AA7A-A16605A87D92}" type="presParOf" srcId="{D7E88285-C3BC-4D62-9504-0AF411877449}" destId="{6D089B81-2CE3-4F4A-8F67-E0A4492E9E99}" srcOrd="0" destOrd="0" presId="urn:microsoft.com/office/officeart/2005/8/layout/orgChart1"/>
    <dgm:cxn modelId="{15AFB0DF-6C78-4D28-95BE-A0A18DB43EC6}" type="presParOf" srcId="{D7E88285-C3BC-4D62-9504-0AF411877449}" destId="{A18176AB-F0A3-4B3F-AF28-ABE268102EFE}" srcOrd="1" destOrd="0" presId="urn:microsoft.com/office/officeart/2005/8/layout/orgChart1"/>
    <dgm:cxn modelId="{69AB945E-4B8F-46D8-ADF0-C18C73E2E902}" type="presParOf" srcId="{303738D5-FDBA-40AB-A0DB-4E9A9670AF17}" destId="{1D671B0D-0F1C-4AFA-A12C-D59921F03BB5}" srcOrd="1" destOrd="0" presId="urn:microsoft.com/office/officeart/2005/8/layout/orgChart1"/>
    <dgm:cxn modelId="{05859D01-C2B7-4EB3-B32A-2D99FF1E7593}" type="presParOf" srcId="{303738D5-FDBA-40AB-A0DB-4E9A9670AF17}" destId="{A8433213-5F29-4FBC-8FDB-84A88E2E8BFC}" srcOrd="2" destOrd="0" presId="urn:microsoft.com/office/officeart/2005/8/layout/orgChart1"/>
    <dgm:cxn modelId="{0625814C-B54E-4DE3-98EF-7FF6462D1159}" type="presParOf" srcId="{71F99D43-8BC0-4264-8DBD-CF1DF6AA4B17}" destId="{7612028F-18ED-4736-939D-C5E6F82246BC}" srcOrd="2" destOrd="0" presId="urn:microsoft.com/office/officeart/2005/8/layout/orgChart1"/>
    <dgm:cxn modelId="{3BF1A662-B829-4B27-B24F-BFCF91429CC9}" type="presParOf" srcId="{71F99D43-8BC0-4264-8DBD-CF1DF6AA4B17}" destId="{DB89FB81-65C4-4790-97C6-BFB9A6D9715B}" srcOrd="3" destOrd="0" presId="urn:microsoft.com/office/officeart/2005/8/layout/orgChart1"/>
    <dgm:cxn modelId="{07F70B34-FDEB-4CAA-B393-4D60388B86D0}" type="presParOf" srcId="{DB89FB81-65C4-4790-97C6-BFB9A6D9715B}" destId="{CD98609F-6741-41E4-9C0A-CF7E231E9181}" srcOrd="0" destOrd="0" presId="urn:microsoft.com/office/officeart/2005/8/layout/orgChart1"/>
    <dgm:cxn modelId="{1DFD5456-2D56-4297-BB21-921ADEE2D6DD}" type="presParOf" srcId="{CD98609F-6741-41E4-9C0A-CF7E231E9181}" destId="{6EB8C06B-3901-4593-B614-C96B244565E8}" srcOrd="0" destOrd="0" presId="urn:microsoft.com/office/officeart/2005/8/layout/orgChart1"/>
    <dgm:cxn modelId="{D1A264BF-C596-4F62-9326-11910C33B854}" type="presParOf" srcId="{CD98609F-6741-41E4-9C0A-CF7E231E9181}" destId="{9D52196C-2087-4410-AC58-F2797B1C0AFF}" srcOrd="1" destOrd="0" presId="urn:microsoft.com/office/officeart/2005/8/layout/orgChart1"/>
    <dgm:cxn modelId="{1B15EFEF-E9E3-40DF-95A8-574B4E86A7F7}" type="presParOf" srcId="{DB89FB81-65C4-4790-97C6-BFB9A6D9715B}" destId="{971A4490-8B09-4077-948E-C590D22BE217}" srcOrd="1" destOrd="0" presId="urn:microsoft.com/office/officeart/2005/8/layout/orgChart1"/>
    <dgm:cxn modelId="{08FCDC19-E6D4-4FFA-8867-CBE3BB379385}" type="presParOf" srcId="{DB89FB81-65C4-4790-97C6-BFB9A6D9715B}" destId="{3BF92227-B709-489C-B52C-6830763BD5E0}" srcOrd="2" destOrd="0" presId="urn:microsoft.com/office/officeart/2005/8/layout/orgChart1"/>
    <dgm:cxn modelId="{1527AA48-AD57-416D-81F1-898D00892A00}" type="presParOf" srcId="{71F99D43-8BC0-4264-8DBD-CF1DF6AA4B17}" destId="{69D07755-C45B-487F-8C1A-6B2FA353D96D}" srcOrd="4" destOrd="0" presId="urn:microsoft.com/office/officeart/2005/8/layout/orgChart1"/>
    <dgm:cxn modelId="{9FC0CE1C-04C6-446E-AB62-A477EB873FF8}" type="presParOf" srcId="{71F99D43-8BC0-4264-8DBD-CF1DF6AA4B17}" destId="{E4BAD1DF-FCEB-48C0-874E-299684C02DF3}" srcOrd="5" destOrd="0" presId="urn:microsoft.com/office/officeart/2005/8/layout/orgChart1"/>
    <dgm:cxn modelId="{FDFE678B-5949-4364-BFBE-7A1FFB06287F}" type="presParOf" srcId="{E4BAD1DF-FCEB-48C0-874E-299684C02DF3}" destId="{17B20F75-76E8-4C78-AD70-D7E5E0A2D645}" srcOrd="0" destOrd="0" presId="urn:microsoft.com/office/officeart/2005/8/layout/orgChart1"/>
    <dgm:cxn modelId="{1B239F12-810D-4D80-84CA-4FCA43163117}" type="presParOf" srcId="{17B20F75-76E8-4C78-AD70-D7E5E0A2D645}" destId="{0C70639C-09E8-478E-A776-2ED543AC29AC}" srcOrd="0" destOrd="0" presId="urn:microsoft.com/office/officeart/2005/8/layout/orgChart1"/>
    <dgm:cxn modelId="{106DF0A6-3CDB-45B5-905E-0731FDCA4C20}" type="presParOf" srcId="{17B20F75-76E8-4C78-AD70-D7E5E0A2D645}" destId="{62CB13FB-46A5-438E-BCB0-2624E91B10FA}" srcOrd="1" destOrd="0" presId="urn:microsoft.com/office/officeart/2005/8/layout/orgChart1"/>
    <dgm:cxn modelId="{C2EA6AD5-32E1-4F3F-B8F6-613BDD9BA520}" type="presParOf" srcId="{E4BAD1DF-FCEB-48C0-874E-299684C02DF3}" destId="{709330D6-091A-4A72-A39C-68C52CB91F4A}" srcOrd="1" destOrd="0" presId="urn:microsoft.com/office/officeart/2005/8/layout/orgChart1"/>
    <dgm:cxn modelId="{52B6E664-9F8C-4F6D-9D8C-6F8668A9BAF6}" type="presParOf" srcId="{E4BAD1DF-FCEB-48C0-874E-299684C02DF3}" destId="{59313C91-0B24-4C74-A868-8A715C876B3D}" srcOrd="2" destOrd="0" presId="urn:microsoft.com/office/officeart/2005/8/layout/orgChart1"/>
    <dgm:cxn modelId="{F55A4500-1681-4D13-B351-DC9C7C1AE3E4}" type="presParOf" srcId="{71F99D43-8BC0-4264-8DBD-CF1DF6AA4B17}" destId="{2263D01C-100C-4078-8962-D0B02AA32CC9}" srcOrd="6" destOrd="0" presId="urn:microsoft.com/office/officeart/2005/8/layout/orgChart1"/>
    <dgm:cxn modelId="{DAC5A672-42B4-4570-B696-B5C378D4DE6A}" type="presParOf" srcId="{71F99D43-8BC0-4264-8DBD-CF1DF6AA4B17}" destId="{5B245AA8-BB3C-4600-8474-07A3954E07E9}" srcOrd="7" destOrd="0" presId="urn:microsoft.com/office/officeart/2005/8/layout/orgChart1"/>
    <dgm:cxn modelId="{E71FC1D1-3AD0-44A9-B09F-B2AC977D22AB}" type="presParOf" srcId="{5B245AA8-BB3C-4600-8474-07A3954E07E9}" destId="{44429948-0E48-4CF8-8312-33AEC7CE8545}" srcOrd="0" destOrd="0" presId="urn:microsoft.com/office/officeart/2005/8/layout/orgChart1"/>
    <dgm:cxn modelId="{B94056C4-9467-4642-ADFF-0F4E07CDE794}" type="presParOf" srcId="{44429948-0E48-4CF8-8312-33AEC7CE8545}" destId="{B2992962-71F1-4A7C-8364-8299647B0179}" srcOrd="0" destOrd="0" presId="urn:microsoft.com/office/officeart/2005/8/layout/orgChart1"/>
    <dgm:cxn modelId="{A8F6A39D-587D-4653-AB7A-45380F1142B8}" type="presParOf" srcId="{44429948-0E48-4CF8-8312-33AEC7CE8545}" destId="{7A0D3752-9C4D-4B52-AD9C-EC911A0065AE}" srcOrd="1" destOrd="0" presId="urn:microsoft.com/office/officeart/2005/8/layout/orgChart1"/>
    <dgm:cxn modelId="{BE63A7F1-40BF-451D-A13B-24A9D0A8BBE2}" type="presParOf" srcId="{5B245AA8-BB3C-4600-8474-07A3954E07E9}" destId="{05940906-3E7C-4A2E-96C2-5D570417E91D}" srcOrd="1" destOrd="0" presId="urn:microsoft.com/office/officeart/2005/8/layout/orgChart1"/>
    <dgm:cxn modelId="{F3E39995-10BA-4F49-8CA5-0721C2A6F4F1}" type="presParOf" srcId="{5B245AA8-BB3C-4600-8474-07A3954E07E9}" destId="{06C0B8A2-518A-45A3-BF0A-826CB0C00BB9}" srcOrd="2" destOrd="0" presId="urn:microsoft.com/office/officeart/2005/8/layout/orgChart1"/>
    <dgm:cxn modelId="{2C8AB618-4011-4854-A607-C6406EC0CEF4}" type="presParOf" srcId="{6F4D6672-49CE-4F6D-93E3-932C02C67D5C}" destId="{B7C867F9-FBA8-4406-A257-E24475FEA317}" srcOrd="2" destOrd="0" presId="urn:microsoft.com/office/officeart/2005/8/layout/orgChart1"/>
    <dgm:cxn modelId="{3C5E9276-7378-4C09-AD9A-575E733327D0}" type="presParOf" srcId="{F4B00865-C147-4B6E-87F6-16232E287E50}" destId="{912E3654-E22E-4AFE-8B6C-A7E8A587B860}" srcOrd="2" destOrd="0" presId="urn:microsoft.com/office/officeart/2005/8/layout/orgChart1"/>
    <dgm:cxn modelId="{73BF773E-C95F-4926-847A-A95D44DFBCCC}" type="presParOf" srcId="{F4B00865-C147-4B6E-87F6-16232E287E50}" destId="{73D91EE3-BCD6-4C2A-B404-605B39BCCBAA}" srcOrd="3" destOrd="0" presId="urn:microsoft.com/office/officeart/2005/8/layout/orgChart1"/>
    <dgm:cxn modelId="{D1F88466-FA2A-4B0C-A0EB-29E4DB2715D9}" type="presParOf" srcId="{73D91EE3-BCD6-4C2A-B404-605B39BCCBAA}" destId="{8490FFD4-0500-47C3-A226-8CCA8DF516AC}" srcOrd="0" destOrd="0" presId="urn:microsoft.com/office/officeart/2005/8/layout/orgChart1"/>
    <dgm:cxn modelId="{18007E3D-A305-42DC-8694-62388AA3516D}" type="presParOf" srcId="{8490FFD4-0500-47C3-A226-8CCA8DF516AC}" destId="{BA8012D5-1DB6-47FC-B73C-3A1FCBCDF849}" srcOrd="0" destOrd="0" presId="urn:microsoft.com/office/officeart/2005/8/layout/orgChart1"/>
    <dgm:cxn modelId="{242B1D00-8D06-4DEF-B001-E92BE05374F1}" type="presParOf" srcId="{8490FFD4-0500-47C3-A226-8CCA8DF516AC}" destId="{32384434-F842-4A84-BD77-B3AFA63A12EC}" srcOrd="1" destOrd="0" presId="urn:microsoft.com/office/officeart/2005/8/layout/orgChart1"/>
    <dgm:cxn modelId="{5D5C84A8-734C-45C3-9C7B-077AE62D6E08}" type="presParOf" srcId="{73D91EE3-BCD6-4C2A-B404-605B39BCCBAA}" destId="{632A2C49-DCEF-4950-9809-8E3A5BE1ED11}" srcOrd="1" destOrd="0" presId="urn:microsoft.com/office/officeart/2005/8/layout/orgChart1"/>
    <dgm:cxn modelId="{CFC6F6A1-2650-46BE-AD9C-53399256805D}" type="presParOf" srcId="{73D91EE3-BCD6-4C2A-B404-605B39BCCBAA}" destId="{4AEF0AB5-2D02-4956-95E4-76F493D057AD}" srcOrd="2" destOrd="0" presId="urn:microsoft.com/office/officeart/2005/8/layout/orgChart1"/>
    <dgm:cxn modelId="{57F02B51-2C7B-4527-B66B-A8EE6AA41A02}" type="presParOf" srcId="{F4B00865-C147-4B6E-87F6-16232E287E50}" destId="{F32DD805-9FD2-4B60-AEC1-1013D4B2F5E7}" srcOrd="4" destOrd="0" presId="urn:microsoft.com/office/officeart/2005/8/layout/orgChart1"/>
    <dgm:cxn modelId="{5AAB3CF6-00DD-4608-94AA-6EBC9DF4A72E}" type="presParOf" srcId="{F4B00865-C147-4B6E-87F6-16232E287E50}" destId="{FBF521A4-0D2F-460B-84D6-8282E625DC6D}" srcOrd="5" destOrd="0" presId="urn:microsoft.com/office/officeart/2005/8/layout/orgChart1"/>
    <dgm:cxn modelId="{1DBE416B-85D8-4F4B-9598-C3BB9E9E7F0F}" type="presParOf" srcId="{FBF521A4-0D2F-460B-84D6-8282E625DC6D}" destId="{688FD172-7288-43EF-80AA-DCD628C6D0F1}" srcOrd="0" destOrd="0" presId="urn:microsoft.com/office/officeart/2005/8/layout/orgChart1"/>
    <dgm:cxn modelId="{AE8A350B-2C33-46AF-89CA-D46AF068AB39}" type="presParOf" srcId="{688FD172-7288-43EF-80AA-DCD628C6D0F1}" destId="{04A5ED1D-4178-4C19-A40C-A2BE47B393E4}" srcOrd="0" destOrd="0" presId="urn:microsoft.com/office/officeart/2005/8/layout/orgChart1"/>
    <dgm:cxn modelId="{E8ED626E-9056-4D1A-A937-5CFA7B46BD59}" type="presParOf" srcId="{688FD172-7288-43EF-80AA-DCD628C6D0F1}" destId="{965CCFE6-5035-4EE0-9EFD-09F33AC99651}" srcOrd="1" destOrd="0" presId="urn:microsoft.com/office/officeart/2005/8/layout/orgChart1"/>
    <dgm:cxn modelId="{F33B4342-2DFC-4792-A534-9860FF5C2C87}" type="presParOf" srcId="{FBF521A4-0D2F-460B-84D6-8282E625DC6D}" destId="{075B2601-69F2-47C2-B076-B4B27C37359C}" srcOrd="1" destOrd="0" presId="urn:microsoft.com/office/officeart/2005/8/layout/orgChart1"/>
    <dgm:cxn modelId="{5186BC97-0019-4FDF-A8FF-C885DE39FC29}" type="presParOf" srcId="{FBF521A4-0D2F-460B-84D6-8282E625DC6D}" destId="{46D78020-A39E-40C8-B639-606F12262809}" srcOrd="2" destOrd="0" presId="urn:microsoft.com/office/officeart/2005/8/layout/orgChart1"/>
    <dgm:cxn modelId="{80E5E834-A28B-44E4-8288-FD10FF34F044}" type="presParOf" srcId="{F4B00865-C147-4B6E-87F6-16232E287E50}" destId="{15D735C7-4792-4F7A-ABB4-CAAA9D4BEB2D}" srcOrd="6" destOrd="0" presId="urn:microsoft.com/office/officeart/2005/8/layout/orgChart1"/>
    <dgm:cxn modelId="{70BD89AE-BF89-41F5-ABC5-C38FC364A17C}" type="presParOf" srcId="{F4B00865-C147-4B6E-87F6-16232E287E50}" destId="{F5CD9F40-A41C-4710-A3A9-527C64885AAE}" srcOrd="7" destOrd="0" presId="urn:microsoft.com/office/officeart/2005/8/layout/orgChart1"/>
    <dgm:cxn modelId="{3F23F22E-B8FC-47DC-B689-976A4BE8E2A8}" type="presParOf" srcId="{F5CD9F40-A41C-4710-A3A9-527C64885AAE}" destId="{8854D3EC-2F32-4E0A-A990-4E1CBD7B01AA}" srcOrd="0" destOrd="0" presId="urn:microsoft.com/office/officeart/2005/8/layout/orgChart1"/>
    <dgm:cxn modelId="{6FA091EF-C59A-405A-AC3B-46A2C2EB7393}" type="presParOf" srcId="{8854D3EC-2F32-4E0A-A990-4E1CBD7B01AA}" destId="{3CC8506D-D968-4120-8BAF-2D9B8086681D}" srcOrd="0" destOrd="0" presId="urn:microsoft.com/office/officeart/2005/8/layout/orgChart1"/>
    <dgm:cxn modelId="{B8F22567-4773-42AD-A372-7C40AF37A235}" type="presParOf" srcId="{8854D3EC-2F32-4E0A-A990-4E1CBD7B01AA}" destId="{52F479C7-2C5F-4898-9BF9-059BC2BBA3A7}" srcOrd="1" destOrd="0" presId="urn:microsoft.com/office/officeart/2005/8/layout/orgChart1"/>
    <dgm:cxn modelId="{2FEC2A7C-A78E-425F-B456-127E3A02C0C2}" type="presParOf" srcId="{F5CD9F40-A41C-4710-A3A9-527C64885AAE}" destId="{67202C1F-75B4-48D2-B7A6-7BF0D7EA7FB8}" srcOrd="1" destOrd="0" presId="urn:microsoft.com/office/officeart/2005/8/layout/orgChart1"/>
    <dgm:cxn modelId="{1124A83F-FF67-483A-8F68-61945DD54035}" type="presParOf" srcId="{F5CD9F40-A41C-4710-A3A9-527C64885AAE}" destId="{2BC1384C-DEF2-48E7-8794-6A41C926F66F}" srcOrd="2" destOrd="0" presId="urn:microsoft.com/office/officeart/2005/8/layout/orgChart1"/>
    <dgm:cxn modelId="{733D98DC-87C0-42F9-B70B-90732C9532FC}" type="presParOf" srcId="{62C34D3F-5339-4CE2-934D-455C8AEB7F35}" destId="{47845FA8-B095-4F49-84A6-C9A6B7F862D8}" srcOrd="2" destOrd="0" presId="urn:microsoft.com/office/officeart/2005/8/layout/orgChart1"/>
    <dgm:cxn modelId="{A9DA6C30-690E-4AC5-880F-F5826C85A7AB}" type="presParOf" srcId="{3F6E0A48-B7D2-4D76-9894-0B4A70445EB0}" destId="{2F4F365F-2D2C-4FDD-B6BD-23FA79461909}" srcOrd="2" destOrd="0" presId="urn:microsoft.com/office/officeart/2005/8/layout/orgChart1"/>
    <dgm:cxn modelId="{96B817B9-0F11-4601-9C05-EC2AFC40D102}" type="presParOf" srcId="{3F6E0A48-B7D2-4D76-9894-0B4A70445EB0}" destId="{C36562B0-E6F5-4AC0-9349-3A306FFACFB0}" srcOrd="3" destOrd="0" presId="urn:microsoft.com/office/officeart/2005/8/layout/orgChart1"/>
    <dgm:cxn modelId="{C8FE1BE6-D761-4BCC-A721-6E826F6BE7E1}" type="presParOf" srcId="{C36562B0-E6F5-4AC0-9349-3A306FFACFB0}" destId="{A337C8FB-B92B-4C79-B34A-54D1C8390226}" srcOrd="0" destOrd="0" presId="urn:microsoft.com/office/officeart/2005/8/layout/orgChart1"/>
    <dgm:cxn modelId="{CB9F943D-5CED-4317-8A69-ECA5E44F6DB8}" type="presParOf" srcId="{A337C8FB-B92B-4C79-B34A-54D1C8390226}" destId="{9ADFB99E-059A-4E95-BC02-59AF02A08436}" srcOrd="0" destOrd="0" presId="urn:microsoft.com/office/officeart/2005/8/layout/orgChart1"/>
    <dgm:cxn modelId="{9AFBA85A-A4B1-4541-9A00-080F8F08CCF7}" type="presParOf" srcId="{A337C8FB-B92B-4C79-B34A-54D1C8390226}" destId="{FDA992FD-E38B-41AE-AE70-54D5B46B04A0}" srcOrd="1" destOrd="0" presId="urn:microsoft.com/office/officeart/2005/8/layout/orgChart1"/>
    <dgm:cxn modelId="{50464A2C-AD20-42BB-BB98-42597E7BA1FC}" type="presParOf" srcId="{C36562B0-E6F5-4AC0-9349-3A306FFACFB0}" destId="{C8B99D61-0724-4AD8-934E-38CF6CCC3AB2}" srcOrd="1" destOrd="0" presId="urn:microsoft.com/office/officeart/2005/8/layout/orgChart1"/>
    <dgm:cxn modelId="{DDECB2E6-E135-484D-8E2E-846061A23905}" type="presParOf" srcId="{C36562B0-E6F5-4AC0-9349-3A306FFACFB0}" destId="{B8696707-4A26-4402-965F-FFD75CB06893}" srcOrd="2" destOrd="0" presId="urn:microsoft.com/office/officeart/2005/8/layout/orgChart1"/>
    <dgm:cxn modelId="{19449107-E8CF-44F0-A151-3F6FADF51500}" type="presParOf" srcId="{3F6E0A48-B7D2-4D76-9894-0B4A70445EB0}" destId="{06AA9773-3EC3-462F-993D-C13CB5A19EB0}" srcOrd="4" destOrd="0" presId="urn:microsoft.com/office/officeart/2005/8/layout/orgChart1"/>
    <dgm:cxn modelId="{4E7ED412-9B2D-410A-BC45-23FA22ECD3A8}" type="presParOf" srcId="{3F6E0A48-B7D2-4D76-9894-0B4A70445EB0}" destId="{2A4C7C19-9061-43F6-91BB-2103787D7DC6}" srcOrd="5" destOrd="0" presId="urn:microsoft.com/office/officeart/2005/8/layout/orgChart1"/>
    <dgm:cxn modelId="{605A44E8-9DB8-4E6C-AB32-83B8C652E002}" type="presParOf" srcId="{2A4C7C19-9061-43F6-91BB-2103787D7DC6}" destId="{30709774-C818-47D2-9B78-D209F1AB5B4D}" srcOrd="0" destOrd="0" presId="urn:microsoft.com/office/officeart/2005/8/layout/orgChart1"/>
    <dgm:cxn modelId="{65295A1B-E3BF-465F-8D5C-5A4DA961D9AD}" type="presParOf" srcId="{30709774-C818-47D2-9B78-D209F1AB5B4D}" destId="{1BA9CDBB-0F15-4047-B623-BD1BC683DEAA}" srcOrd="0" destOrd="0" presId="urn:microsoft.com/office/officeart/2005/8/layout/orgChart1"/>
    <dgm:cxn modelId="{3ADE6EC6-158A-45E4-9768-E588DD2B1AAA}" type="presParOf" srcId="{30709774-C818-47D2-9B78-D209F1AB5B4D}" destId="{CCB8413D-3920-4A55-9BD8-157BF130C04D}" srcOrd="1" destOrd="0" presId="urn:microsoft.com/office/officeart/2005/8/layout/orgChart1"/>
    <dgm:cxn modelId="{669EDD8A-7860-41DD-A8CD-5BA13D1D8FD4}" type="presParOf" srcId="{2A4C7C19-9061-43F6-91BB-2103787D7DC6}" destId="{D21873FA-7A56-4357-9B7F-D4B4BAD3875D}" srcOrd="1" destOrd="0" presId="urn:microsoft.com/office/officeart/2005/8/layout/orgChart1"/>
    <dgm:cxn modelId="{2F19E188-6156-4F28-83C1-B9AFA9BDD2F4}" type="presParOf" srcId="{2A4C7C19-9061-43F6-91BB-2103787D7DC6}" destId="{A3DF131E-CCEC-4E9E-B8E4-537C60E9FE45}" srcOrd="2" destOrd="0" presId="urn:microsoft.com/office/officeart/2005/8/layout/orgChart1"/>
    <dgm:cxn modelId="{05EB3E24-C46F-48F8-BCA4-EA4A21670AFA}" type="presParOf" srcId="{3F6E0A48-B7D2-4D76-9894-0B4A70445EB0}" destId="{6234A7B1-F9F9-45BF-B7B1-DE1400F7F8AB}" srcOrd="6" destOrd="0" presId="urn:microsoft.com/office/officeart/2005/8/layout/orgChart1"/>
    <dgm:cxn modelId="{D4CF7358-43AD-4341-9FC5-B9F5C4B2E179}" type="presParOf" srcId="{3F6E0A48-B7D2-4D76-9894-0B4A70445EB0}" destId="{335FAA57-5638-42F3-81D4-F89989709143}" srcOrd="7" destOrd="0" presId="urn:microsoft.com/office/officeart/2005/8/layout/orgChart1"/>
    <dgm:cxn modelId="{CBD25D5C-33F1-48D1-A517-3D08A952E1B8}" type="presParOf" srcId="{335FAA57-5638-42F3-81D4-F89989709143}" destId="{434024E2-7CA4-4BB0-8E53-74415D266587}" srcOrd="0" destOrd="0" presId="urn:microsoft.com/office/officeart/2005/8/layout/orgChart1"/>
    <dgm:cxn modelId="{1C73514A-EA53-4601-B498-E2959BD2AEFA}" type="presParOf" srcId="{434024E2-7CA4-4BB0-8E53-74415D266587}" destId="{2B06E815-AC4A-4B70-A29E-D6E488D8B6B7}" srcOrd="0" destOrd="0" presId="urn:microsoft.com/office/officeart/2005/8/layout/orgChart1"/>
    <dgm:cxn modelId="{A2D761F6-114B-4C1E-AF4A-8215A948932E}" type="presParOf" srcId="{434024E2-7CA4-4BB0-8E53-74415D266587}" destId="{5077B080-2334-42F5-BF2E-1DA11C19B933}" srcOrd="1" destOrd="0" presId="urn:microsoft.com/office/officeart/2005/8/layout/orgChart1"/>
    <dgm:cxn modelId="{38F92181-5A32-4545-8F02-8096645191F7}" type="presParOf" srcId="{335FAA57-5638-42F3-81D4-F89989709143}" destId="{FC069E0A-8F7E-4903-B03F-EA31FE1D40BA}" srcOrd="1" destOrd="0" presId="urn:microsoft.com/office/officeart/2005/8/layout/orgChart1"/>
    <dgm:cxn modelId="{E6675DF7-4E3A-4FB6-92EC-0231B470A800}" type="presParOf" srcId="{335FAA57-5638-42F3-81D4-F89989709143}" destId="{CA66BEAD-7CF1-412B-9425-DEC756B4A243}" srcOrd="2" destOrd="0" presId="urn:microsoft.com/office/officeart/2005/8/layout/orgChart1"/>
    <dgm:cxn modelId="{27C56BD3-EBD4-4ADD-A43B-D42AB30BDEE4}" type="presParOf" srcId="{997839A8-A1AB-4BBE-86B8-90EB96D19CCD}" destId="{39106E27-EB79-43CE-8C29-6E547E148E3A}" srcOrd="2" destOrd="0" presId="urn:microsoft.com/office/officeart/2005/8/layout/orgChart1"/>
    <dgm:cxn modelId="{F3112767-DC25-454A-84EC-1B0F5CBA7B64}" type="presParOf" srcId="{39106E27-EB79-43CE-8C29-6E547E148E3A}" destId="{EF2256C9-10AA-41F5-88C1-7B9BA8CF2A78}" srcOrd="0" destOrd="0" presId="urn:microsoft.com/office/officeart/2005/8/layout/orgChart1"/>
    <dgm:cxn modelId="{67661670-41FB-443E-862D-33EB21AA37F3}" type="presParOf" srcId="{39106E27-EB79-43CE-8C29-6E547E148E3A}" destId="{125A652F-754F-44DE-9F83-C5275B448BC0}" srcOrd="1" destOrd="0" presId="urn:microsoft.com/office/officeart/2005/8/layout/orgChart1"/>
    <dgm:cxn modelId="{C1B76AF8-309C-47C0-8F25-2E49243F0177}" type="presParOf" srcId="{125A652F-754F-44DE-9F83-C5275B448BC0}" destId="{252AB0DE-5E3C-4D38-8ACE-A1F942E6BBC1}" srcOrd="0" destOrd="0" presId="urn:microsoft.com/office/officeart/2005/8/layout/orgChart1"/>
    <dgm:cxn modelId="{FF0333D1-207C-4708-AF3E-9A04400AFBDE}" type="presParOf" srcId="{252AB0DE-5E3C-4D38-8ACE-A1F942E6BBC1}" destId="{EC5DC467-0AAD-464F-A568-B74395F26D8A}" srcOrd="0" destOrd="0" presId="urn:microsoft.com/office/officeart/2005/8/layout/orgChart1"/>
    <dgm:cxn modelId="{CE3629CE-205B-4662-9D75-B88581D47F14}" type="presParOf" srcId="{252AB0DE-5E3C-4D38-8ACE-A1F942E6BBC1}" destId="{A334BC98-4568-4984-ADB0-C4CB78A8D580}" srcOrd="1" destOrd="0" presId="urn:microsoft.com/office/officeart/2005/8/layout/orgChart1"/>
    <dgm:cxn modelId="{529C8948-55F6-41FB-B2A6-AD35D8AF374E}" type="presParOf" srcId="{125A652F-754F-44DE-9F83-C5275B448BC0}" destId="{5C7D50AC-E6AD-4665-93C1-FBC0AC407406}" srcOrd="1" destOrd="0" presId="urn:microsoft.com/office/officeart/2005/8/layout/orgChart1"/>
    <dgm:cxn modelId="{50B62ED3-2C50-46DE-95D2-C246C5F8BC58}" type="presParOf" srcId="{125A652F-754F-44DE-9F83-C5275B448BC0}" destId="{27FEECAF-D4F9-425B-85A2-772F28A9C76E}" srcOrd="2" destOrd="0" presId="urn:microsoft.com/office/officeart/2005/8/layout/orgChart1"/>
    <dgm:cxn modelId="{1BF4E1D2-956A-42AF-B7EC-C517374DFFA4}" type="presParOf" srcId="{39106E27-EB79-43CE-8C29-6E547E148E3A}" destId="{AACFB40E-CDB9-4002-8935-26762B3ED3D4}" srcOrd="2" destOrd="0" presId="urn:microsoft.com/office/officeart/2005/8/layout/orgChart1"/>
    <dgm:cxn modelId="{81F805D9-78C8-4FD3-A778-F470A2D6DE19}" type="presParOf" srcId="{39106E27-EB79-43CE-8C29-6E547E148E3A}" destId="{18B90DB8-4C14-4D8E-8716-C7B08713DBD6}" srcOrd="3" destOrd="0" presId="urn:microsoft.com/office/officeart/2005/8/layout/orgChart1"/>
    <dgm:cxn modelId="{B485F6E8-B757-4C30-A3FC-7474DCF49A29}" type="presParOf" srcId="{18B90DB8-4C14-4D8E-8716-C7B08713DBD6}" destId="{5FE3416D-925C-4E8C-BC4A-18D14181EBEB}" srcOrd="0" destOrd="0" presId="urn:microsoft.com/office/officeart/2005/8/layout/orgChart1"/>
    <dgm:cxn modelId="{89A5D94B-52B8-4A99-A910-A5B640FE0630}" type="presParOf" srcId="{5FE3416D-925C-4E8C-BC4A-18D14181EBEB}" destId="{BBE4A624-874C-4819-BDF1-A79C0E6C1F2F}" srcOrd="0" destOrd="0" presId="urn:microsoft.com/office/officeart/2005/8/layout/orgChart1"/>
    <dgm:cxn modelId="{EB8ACB3B-29AA-4FC3-B733-7365F6D9B0F3}" type="presParOf" srcId="{5FE3416D-925C-4E8C-BC4A-18D14181EBEB}" destId="{39014794-15B4-462A-B1A0-1974CA8ECF9E}" srcOrd="1" destOrd="0" presId="urn:microsoft.com/office/officeart/2005/8/layout/orgChart1"/>
    <dgm:cxn modelId="{90935DE5-2CFB-4F50-897F-0618D1A27213}" type="presParOf" srcId="{18B90DB8-4C14-4D8E-8716-C7B08713DBD6}" destId="{C22F7AE3-19B0-4EDB-872F-3DD9427D5BBF}" srcOrd="1" destOrd="0" presId="urn:microsoft.com/office/officeart/2005/8/layout/orgChart1"/>
    <dgm:cxn modelId="{2EA26EE8-43CC-4B4D-8F2B-074471CBD5DA}" type="presParOf" srcId="{18B90DB8-4C14-4D8E-8716-C7B08713DBD6}" destId="{7E55CF8E-2130-41D1-B7D6-CDE7C7671FD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CDBFE4-71F7-4E40-9075-DA7F2201C3D3}"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n-GB"/>
        </a:p>
      </dgm:t>
    </dgm:pt>
    <dgm:pt modelId="{0CE38F33-CAE0-440F-9D70-4CE5785E3B81}">
      <dgm:prSet phldrT="[Text]"/>
      <dgm:spPr/>
      <dgm:t>
        <a:bodyPr/>
        <a:lstStyle/>
        <a:p>
          <a:r>
            <a:rPr lang="en-US" b="1" dirty="0">
              <a:solidFill>
                <a:schemeClr val="tx1"/>
              </a:solidFill>
            </a:rPr>
            <a:t>Goals (6)</a:t>
          </a:r>
        </a:p>
      </dgm:t>
    </dgm:pt>
    <dgm:pt modelId="{88FED1C4-78B5-4194-9F28-98FF8420623D}" type="parTrans" cxnId="{36CFC574-B6B7-4CF0-820A-01C9226D581B}">
      <dgm:prSet/>
      <dgm:spPr/>
      <dgm:t>
        <a:bodyPr/>
        <a:lstStyle/>
        <a:p>
          <a:endParaRPr lang="en-GB"/>
        </a:p>
      </dgm:t>
    </dgm:pt>
    <dgm:pt modelId="{96659293-4299-4343-8BD2-37B7911212D3}" type="sibTrans" cxnId="{36CFC574-B6B7-4CF0-820A-01C9226D581B}">
      <dgm:prSet/>
      <dgm:spPr/>
      <dgm:t>
        <a:bodyPr/>
        <a:lstStyle/>
        <a:p>
          <a:endParaRPr lang="en-GB"/>
        </a:p>
      </dgm:t>
    </dgm:pt>
    <dgm:pt modelId="{DC811B4E-A85B-4584-8D09-202BDD4BD566}">
      <dgm:prSet/>
      <dgm:spPr/>
      <dgm:t>
        <a:bodyPr/>
        <a:lstStyle/>
        <a:p>
          <a:r>
            <a:rPr lang="en-US" b="1" dirty="0">
              <a:solidFill>
                <a:schemeClr val="tx1"/>
              </a:solidFill>
            </a:rPr>
            <a:t>Interventions (30)</a:t>
          </a:r>
        </a:p>
      </dgm:t>
    </dgm:pt>
    <dgm:pt modelId="{1BACFAC5-3253-484F-8ECA-54B357802CFB}" type="parTrans" cxnId="{C75A0422-66B3-4016-AD00-D3573858C682}">
      <dgm:prSet/>
      <dgm:spPr/>
      <dgm:t>
        <a:bodyPr/>
        <a:lstStyle/>
        <a:p>
          <a:endParaRPr lang="en-GB"/>
        </a:p>
      </dgm:t>
    </dgm:pt>
    <dgm:pt modelId="{BC1E0022-6611-4FA9-909E-7B65B90E110E}" type="sibTrans" cxnId="{C75A0422-66B3-4016-AD00-D3573858C682}">
      <dgm:prSet/>
      <dgm:spPr/>
      <dgm:t>
        <a:bodyPr/>
        <a:lstStyle/>
        <a:p>
          <a:endParaRPr lang="en-GB"/>
        </a:p>
      </dgm:t>
    </dgm:pt>
    <dgm:pt modelId="{E23DF35D-B237-4BDC-8619-7AE6E2D3DFB5}">
      <dgm:prSet phldrT="[Text]"/>
      <dgm:spPr/>
      <dgm:t>
        <a:bodyPr/>
        <a:lstStyle/>
        <a:p>
          <a:r>
            <a:rPr lang="en-US" b="1" dirty="0">
              <a:solidFill>
                <a:schemeClr val="tx1"/>
              </a:solidFill>
            </a:rPr>
            <a:t>Objectives (27)</a:t>
          </a:r>
        </a:p>
      </dgm:t>
    </dgm:pt>
    <dgm:pt modelId="{E1F7C44B-F32D-4E1F-8ABD-57F4E4415FD1}" type="parTrans" cxnId="{8E4E7DDB-B92C-4668-BC1F-F7D48187D35F}">
      <dgm:prSet/>
      <dgm:spPr/>
      <dgm:t>
        <a:bodyPr/>
        <a:lstStyle/>
        <a:p>
          <a:endParaRPr lang="en-GB"/>
        </a:p>
      </dgm:t>
    </dgm:pt>
    <dgm:pt modelId="{EB43F808-E7D7-4677-8EF5-2E9C11084944}" type="sibTrans" cxnId="{8E4E7DDB-B92C-4668-BC1F-F7D48187D35F}">
      <dgm:prSet/>
      <dgm:spPr/>
      <dgm:t>
        <a:bodyPr/>
        <a:lstStyle/>
        <a:p>
          <a:endParaRPr lang="en-GB"/>
        </a:p>
      </dgm:t>
    </dgm:pt>
    <dgm:pt modelId="{E194B270-6351-4B8E-AA05-947EF0E69570}">
      <dgm:prSet phldrT="[Text]"/>
      <dgm:spPr/>
      <dgm:t>
        <a:bodyPr/>
        <a:lstStyle/>
        <a:p>
          <a:r>
            <a:rPr lang="en-US" b="1" dirty="0">
              <a:solidFill>
                <a:schemeClr val="tx1"/>
              </a:solidFill>
            </a:rPr>
            <a:t>KPIs (50)</a:t>
          </a:r>
        </a:p>
      </dgm:t>
    </dgm:pt>
    <dgm:pt modelId="{7E0C1C34-FA92-40D0-A77A-D248F16FD957}" type="parTrans" cxnId="{DB887820-D8DE-4A25-AE6C-32A69A3A99E0}">
      <dgm:prSet/>
      <dgm:spPr/>
      <dgm:t>
        <a:bodyPr/>
        <a:lstStyle/>
        <a:p>
          <a:endParaRPr lang="en-GB"/>
        </a:p>
      </dgm:t>
    </dgm:pt>
    <dgm:pt modelId="{8B4993CF-7C06-4EDE-A112-279BDEC3A2BE}" type="sibTrans" cxnId="{DB887820-D8DE-4A25-AE6C-32A69A3A99E0}">
      <dgm:prSet/>
      <dgm:spPr/>
      <dgm:t>
        <a:bodyPr/>
        <a:lstStyle/>
        <a:p>
          <a:endParaRPr lang="en-GB"/>
        </a:p>
      </dgm:t>
    </dgm:pt>
    <dgm:pt modelId="{DB4D026F-2145-4829-BAD5-673CB6CFD1CC}" type="pres">
      <dgm:prSet presAssocID="{06CDBFE4-71F7-4E40-9075-DA7F2201C3D3}" presName="Name0" presStyleCnt="0">
        <dgm:presLayoutVars>
          <dgm:chMax val="7"/>
          <dgm:chPref val="7"/>
          <dgm:dir/>
          <dgm:animLvl val="lvl"/>
        </dgm:presLayoutVars>
      </dgm:prSet>
      <dgm:spPr/>
    </dgm:pt>
    <dgm:pt modelId="{FE2EE2BE-F54A-4F68-86C1-8E53E6F2EE2B}" type="pres">
      <dgm:prSet presAssocID="{0CE38F33-CAE0-440F-9D70-4CE5785E3B81}" presName="Accent1" presStyleCnt="0"/>
      <dgm:spPr/>
    </dgm:pt>
    <dgm:pt modelId="{177B1C2F-3CBB-4404-8716-58A1CB9859F7}" type="pres">
      <dgm:prSet presAssocID="{0CE38F33-CAE0-440F-9D70-4CE5785E3B81}" presName="Accent" presStyleLbl="node1" presStyleIdx="0" presStyleCnt="4"/>
      <dgm:spPr/>
    </dgm:pt>
    <dgm:pt modelId="{3FF84D70-C143-4622-9A71-36434CF3679F}" type="pres">
      <dgm:prSet presAssocID="{0CE38F33-CAE0-440F-9D70-4CE5785E3B81}" presName="Parent1" presStyleLbl="revTx" presStyleIdx="0" presStyleCnt="4">
        <dgm:presLayoutVars>
          <dgm:chMax val="1"/>
          <dgm:chPref val="1"/>
          <dgm:bulletEnabled val="1"/>
        </dgm:presLayoutVars>
      </dgm:prSet>
      <dgm:spPr/>
    </dgm:pt>
    <dgm:pt modelId="{BD617F07-68D1-4F86-A8B6-63A946B479B8}" type="pres">
      <dgm:prSet presAssocID="{E23DF35D-B237-4BDC-8619-7AE6E2D3DFB5}" presName="Accent2" presStyleCnt="0"/>
      <dgm:spPr/>
    </dgm:pt>
    <dgm:pt modelId="{15BDE969-32D2-4B46-913C-543BA40608AA}" type="pres">
      <dgm:prSet presAssocID="{E23DF35D-B237-4BDC-8619-7AE6E2D3DFB5}" presName="Accent" presStyleLbl="node1" presStyleIdx="1" presStyleCnt="4"/>
      <dgm:spPr/>
    </dgm:pt>
    <dgm:pt modelId="{ECC52E17-5123-4A54-8A6D-6EA3021377D5}" type="pres">
      <dgm:prSet presAssocID="{E23DF35D-B237-4BDC-8619-7AE6E2D3DFB5}" presName="Parent2" presStyleLbl="revTx" presStyleIdx="1" presStyleCnt="4">
        <dgm:presLayoutVars>
          <dgm:chMax val="1"/>
          <dgm:chPref val="1"/>
          <dgm:bulletEnabled val="1"/>
        </dgm:presLayoutVars>
      </dgm:prSet>
      <dgm:spPr/>
    </dgm:pt>
    <dgm:pt modelId="{78428C45-6395-41E0-B835-3DE1F6D617EE}" type="pres">
      <dgm:prSet presAssocID="{DC811B4E-A85B-4584-8D09-202BDD4BD566}" presName="Accent3" presStyleCnt="0"/>
      <dgm:spPr/>
    </dgm:pt>
    <dgm:pt modelId="{773AEA4B-CA03-4891-B337-83A0A6AD1CF8}" type="pres">
      <dgm:prSet presAssocID="{DC811B4E-A85B-4584-8D09-202BDD4BD566}" presName="Accent" presStyleLbl="node1" presStyleIdx="2" presStyleCnt="4"/>
      <dgm:spPr/>
    </dgm:pt>
    <dgm:pt modelId="{BC34C154-B81C-4624-8B47-3C5983D6133E}" type="pres">
      <dgm:prSet presAssocID="{DC811B4E-A85B-4584-8D09-202BDD4BD566}" presName="Parent3" presStyleLbl="revTx" presStyleIdx="2" presStyleCnt="4">
        <dgm:presLayoutVars>
          <dgm:chMax val="1"/>
          <dgm:chPref val="1"/>
          <dgm:bulletEnabled val="1"/>
        </dgm:presLayoutVars>
      </dgm:prSet>
      <dgm:spPr/>
    </dgm:pt>
    <dgm:pt modelId="{8F1220C9-9F6A-42E9-9AB0-DFF19A081A0A}" type="pres">
      <dgm:prSet presAssocID="{E194B270-6351-4B8E-AA05-947EF0E69570}" presName="Accent4" presStyleCnt="0"/>
      <dgm:spPr/>
    </dgm:pt>
    <dgm:pt modelId="{C2CC7F4E-27F1-4F11-A30E-BACF5B1E72C9}" type="pres">
      <dgm:prSet presAssocID="{E194B270-6351-4B8E-AA05-947EF0E69570}" presName="Accent" presStyleLbl="node1" presStyleIdx="3" presStyleCnt="4"/>
      <dgm:spPr/>
    </dgm:pt>
    <dgm:pt modelId="{F38E0D02-5B90-4C65-A1EF-4C2221AE6976}" type="pres">
      <dgm:prSet presAssocID="{E194B270-6351-4B8E-AA05-947EF0E69570}" presName="Parent4" presStyleLbl="revTx" presStyleIdx="3" presStyleCnt="4">
        <dgm:presLayoutVars>
          <dgm:chMax val="1"/>
          <dgm:chPref val="1"/>
          <dgm:bulletEnabled val="1"/>
        </dgm:presLayoutVars>
      </dgm:prSet>
      <dgm:spPr/>
    </dgm:pt>
  </dgm:ptLst>
  <dgm:cxnLst>
    <dgm:cxn modelId="{DB887820-D8DE-4A25-AE6C-32A69A3A99E0}" srcId="{06CDBFE4-71F7-4E40-9075-DA7F2201C3D3}" destId="{E194B270-6351-4B8E-AA05-947EF0E69570}" srcOrd="3" destOrd="0" parTransId="{7E0C1C34-FA92-40D0-A77A-D248F16FD957}" sibTransId="{8B4993CF-7C06-4EDE-A112-279BDEC3A2BE}"/>
    <dgm:cxn modelId="{C75A0422-66B3-4016-AD00-D3573858C682}" srcId="{06CDBFE4-71F7-4E40-9075-DA7F2201C3D3}" destId="{DC811B4E-A85B-4584-8D09-202BDD4BD566}" srcOrd="2" destOrd="0" parTransId="{1BACFAC5-3253-484F-8ECA-54B357802CFB}" sibTransId="{BC1E0022-6611-4FA9-909E-7B65B90E110E}"/>
    <dgm:cxn modelId="{36CFC574-B6B7-4CF0-820A-01C9226D581B}" srcId="{06CDBFE4-71F7-4E40-9075-DA7F2201C3D3}" destId="{0CE38F33-CAE0-440F-9D70-4CE5785E3B81}" srcOrd="0" destOrd="0" parTransId="{88FED1C4-78B5-4194-9F28-98FF8420623D}" sibTransId="{96659293-4299-4343-8BD2-37B7911212D3}"/>
    <dgm:cxn modelId="{CE031586-5110-44E9-967F-9D30CB6775F5}" type="presOf" srcId="{E194B270-6351-4B8E-AA05-947EF0E69570}" destId="{F38E0D02-5B90-4C65-A1EF-4C2221AE6976}" srcOrd="0" destOrd="0" presId="urn:microsoft.com/office/officeart/2009/layout/CircleArrowProcess"/>
    <dgm:cxn modelId="{CC8B3E91-D82B-4AE3-B88A-42A8526BBA80}" type="presOf" srcId="{E23DF35D-B237-4BDC-8619-7AE6E2D3DFB5}" destId="{ECC52E17-5123-4A54-8A6D-6EA3021377D5}" srcOrd="0" destOrd="0" presId="urn:microsoft.com/office/officeart/2009/layout/CircleArrowProcess"/>
    <dgm:cxn modelId="{D05DB3B7-4606-4BDE-B310-51804D5A3964}" type="presOf" srcId="{0CE38F33-CAE0-440F-9D70-4CE5785E3B81}" destId="{3FF84D70-C143-4622-9A71-36434CF3679F}" srcOrd="0" destOrd="0" presId="urn:microsoft.com/office/officeart/2009/layout/CircleArrowProcess"/>
    <dgm:cxn modelId="{36BBB3D7-E489-4AD1-83F0-55B4B1ABE8A8}" type="presOf" srcId="{06CDBFE4-71F7-4E40-9075-DA7F2201C3D3}" destId="{DB4D026F-2145-4829-BAD5-673CB6CFD1CC}" srcOrd="0" destOrd="0" presId="urn:microsoft.com/office/officeart/2009/layout/CircleArrowProcess"/>
    <dgm:cxn modelId="{8E4E7DDB-B92C-4668-BC1F-F7D48187D35F}" srcId="{06CDBFE4-71F7-4E40-9075-DA7F2201C3D3}" destId="{E23DF35D-B237-4BDC-8619-7AE6E2D3DFB5}" srcOrd="1" destOrd="0" parTransId="{E1F7C44B-F32D-4E1F-8ABD-57F4E4415FD1}" sibTransId="{EB43F808-E7D7-4677-8EF5-2E9C11084944}"/>
    <dgm:cxn modelId="{F08DC6DC-1ACD-4549-8E08-2328A84C14D2}" type="presOf" srcId="{DC811B4E-A85B-4584-8D09-202BDD4BD566}" destId="{BC34C154-B81C-4624-8B47-3C5983D6133E}" srcOrd="0" destOrd="0" presId="urn:microsoft.com/office/officeart/2009/layout/CircleArrowProcess"/>
    <dgm:cxn modelId="{6F4183FA-BB8E-4CCE-B585-A46E69D051E6}" type="presParOf" srcId="{DB4D026F-2145-4829-BAD5-673CB6CFD1CC}" destId="{FE2EE2BE-F54A-4F68-86C1-8E53E6F2EE2B}" srcOrd="0" destOrd="0" presId="urn:microsoft.com/office/officeart/2009/layout/CircleArrowProcess"/>
    <dgm:cxn modelId="{FEDE2C09-5736-42C2-A5DE-2E93ED59A353}" type="presParOf" srcId="{FE2EE2BE-F54A-4F68-86C1-8E53E6F2EE2B}" destId="{177B1C2F-3CBB-4404-8716-58A1CB9859F7}" srcOrd="0" destOrd="0" presId="urn:microsoft.com/office/officeart/2009/layout/CircleArrowProcess"/>
    <dgm:cxn modelId="{F54A8A5F-05C0-408A-AC2C-B33DDF1C6B23}" type="presParOf" srcId="{DB4D026F-2145-4829-BAD5-673CB6CFD1CC}" destId="{3FF84D70-C143-4622-9A71-36434CF3679F}" srcOrd="1" destOrd="0" presId="urn:microsoft.com/office/officeart/2009/layout/CircleArrowProcess"/>
    <dgm:cxn modelId="{AD17A292-C7D0-4DEA-BF89-29B5FC091FC3}" type="presParOf" srcId="{DB4D026F-2145-4829-BAD5-673CB6CFD1CC}" destId="{BD617F07-68D1-4F86-A8B6-63A946B479B8}" srcOrd="2" destOrd="0" presId="urn:microsoft.com/office/officeart/2009/layout/CircleArrowProcess"/>
    <dgm:cxn modelId="{F4D2506F-37BC-4728-BF88-E57AE3EAEBD5}" type="presParOf" srcId="{BD617F07-68D1-4F86-A8B6-63A946B479B8}" destId="{15BDE969-32D2-4B46-913C-543BA40608AA}" srcOrd="0" destOrd="0" presId="urn:microsoft.com/office/officeart/2009/layout/CircleArrowProcess"/>
    <dgm:cxn modelId="{34B35FBB-2B40-4721-91CF-0B356D85083E}" type="presParOf" srcId="{DB4D026F-2145-4829-BAD5-673CB6CFD1CC}" destId="{ECC52E17-5123-4A54-8A6D-6EA3021377D5}" srcOrd="3" destOrd="0" presId="urn:microsoft.com/office/officeart/2009/layout/CircleArrowProcess"/>
    <dgm:cxn modelId="{627A2E2C-B0D0-4A65-8779-6D8AEB2D0BAF}" type="presParOf" srcId="{DB4D026F-2145-4829-BAD5-673CB6CFD1CC}" destId="{78428C45-6395-41E0-B835-3DE1F6D617EE}" srcOrd="4" destOrd="0" presId="urn:microsoft.com/office/officeart/2009/layout/CircleArrowProcess"/>
    <dgm:cxn modelId="{6D30B86A-18EC-4B8B-A91C-92334B067CD8}" type="presParOf" srcId="{78428C45-6395-41E0-B835-3DE1F6D617EE}" destId="{773AEA4B-CA03-4891-B337-83A0A6AD1CF8}" srcOrd="0" destOrd="0" presId="urn:microsoft.com/office/officeart/2009/layout/CircleArrowProcess"/>
    <dgm:cxn modelId="{B60D2287-798B-4376-8CB0-32AB06DF8F9E}" type="presParOf" srcId="{DB4D026F-2145-4829-BAD5-673CB6CFD1CC}" destId="{BC34C154-B81C-4624-8B47-3C5983D6133E}" srcOrd="5" destOrd="0" presId="urn:microsoft.com/office/officeart/2009/layout/CircleArrowProcess"/>
    <dgm:cxn modelId="{71617ECB-8099-4461-BB83-22A229D40947}" type="presParOf" srcId="{DB4D026F-2145-4829-BAD5-673CB6CFD1CC}" destId="{8F1220C9-9F6A-42E9-9AB0-DFF19A081A0A}" srcOrd="6" destOrd="0" presId="urn:microsoft.com/office/officeart/2009/layout/CircleArrowProcess"/>
    <dgm:cxn modelId="{B40774F0-E01E-4974-97DE-60E6448A05A3}" type="presParOf" srcId="{8F1220C9-9F6A-42E9-9AB0-DFF19A081A0A}" destId="{C2CC7F4E-27F1-4F11-A30E-BACF5B1E72C9}" srcOrd="0" destOrd="0" presId="urn:microsoft.com/office/officeart/2009/layout/CircleArrowProcess"/>
    <dgm:cxn modelId="{3195B345-DB59-4802-A152-E062BCA6F4B7}" type="presParOf" srcId="{DB4D026F-2145-4829-BAD5-673CB6CFD1CC}" destId="{F38E0D02-5B90-4C65-A1EF-4C2221AE6976}" srcOrd="7"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B1C2F-3CBB-4404-8716-58A1CB9859F7}">
      <dsp:nvSpPr>
        <dsp:cNvPr id="0" name=""/>
        <dsp:cNvSpPr/>
      </dsp:nvSpPr>
      <dsp:spPr>
        <a:xfrm>
          <a:off x="1882384" y="0"/>
          <a:ext cx="3217964" cy="3218454"/>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4D70-C143-4622-9A71-36434CF3679F}">
      <dsp:nvSpPr>
        <dsp:cNvPr id="0" name=""/>
        <dsp:cNvSpPr/>
      </dsp:nvSpPr>
      <dsp:spPr>
        <a:xfrm>
          <a:off x="2593660" y="1161959"/>
          <a:ext cx="1788160" cy="89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Goals</a:t>
          </a:r>
        </a:p>
      </dsp:txBody>
      <dsp:txXfrm>
        <a:off x="2593660" y="1161959"/>
        <a:ext cx="1788160" cy="893866"/>
      </dsp:txXfrm>
    </dsp:sp>
    <dsp:sp modelId="{15BDE969-32D2-4B46-913C-543BA40608AA}">
      <dsp:nvSpPr>
        <dsp:cNvPr id="0" name=""/>
        <dsp:cNvSpPr/>
      </dsp:nvSpPr>
      <dsp:spPr>
        <a:xfrm>
          <a:off x="988606" y="1849240"/>
          <a:ext cx="3217964" cy="3218454"/>
        </a:xfrm>
        <a:prstGeom prst="leftCircularArrow">
          <a:avLst>
            <a:gd name="adj1" fmla="val 10980"/>
            <a:gd name="adj2" fmla="val 1142322"/>
            <a:gd name="adj3" fmla="val 6300000"/>
            <a:gd name="adj4" fmla="val 18900000"/>
            <a:gd name="adj5" fmla="val 125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52E17-5123-4A54-8A6D-6EA3021377D5}">
      <dsp:nvSpPr>
        <dsp:cNvPr id="0" name=""/>
        <dsp:cNvSpPr/>
      </dsp:nvSpPr>
      <dsp:spPr>
        <a:xfrm>
          <a:off x="1703507" y="3021897"/>
          <a:ext cx="1788160" cy="89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Objectives</a:t>
          </a:r>
        </a:p>
      </dsp:txBody>
      <dsp:txXfrm>
        <a:off x="1703507" y="3021897"/>
        <a:ext cx="1788160" cy="893866"/>
      </dsp:txXfrm>
    </dsp:sp>
    <dsp:sp modelId="{773AEA4B-CA03-4891-B337-83A0A6AD1CF8}">
      <dsp:nvSpPr>
        <dsp:cNvPr id="0" name=""/>
        <dsp:cNvSpPr/>
      </dsp:nvSpPr>
      <dsp:spPr>
        <a:xfrm>
          <a:off x="2111418" y="3919774"/>
          <a:ext cx="2764729" cy="2765838"/>
        </a:xfrm>
        <a:prstGeom prst="blockArc">
          <a:avLst>
            <a:gd name="adj1" fmla="val 13500000"/>
            <a:gd name="adj2" fmla="val 10800000"/>
            <a:gd name="adj3" fmla="val 1274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D8CC3-A09A-4E99-9B31-E2A3F4E49028}">
      <dsp:nvSpPr>
        <dsp:cNvPr id="0" name=""/>
        <dsp:cNvSpPr/>
      </dsp:nvSpPr>
      <dsp:spPr>
        <a:xfrm>
          <a:off x="2597890" y="4884508"/>
          <a:ext cx="1788160" cy="89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Interventions/KPIs</a:t>
          </a:r>
        </a:p>
      </dsp:txBody>
      <dsp:txXfrm>
        <a:off x="2597890" y="4884508"/>
        <a:ext cx="1788160" cy="8938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F8A4B-2097-4537-AF1C-BA775CED12AE}">
      <dsp:nvSpPr>
        <dsp:cNvPr id="0" name=""/>
        <dsp:cNvSpPr/>
      </dsp:nvSpPr>
      <dsp:spPr>
        <a:xfrm>
          <a:off x="552079" y="-23607"/>
          <a:ext cx="4252696" cy="4252696"/>
        </a:xfrm>
        <a:prstGeom prst="circularArrow">
          <a:avLst>
            <a:gd name="adj1" fmla="val 5544"/>
            <a:gd name="adj2" fmla="val 330680"/>
            <a:gd name="adj3" fmla="val 13841054"/>
            <a:gd name="adj4" fmla="val 17346453"/>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000D80-FBBC-4221-A22E-D968BAC37543}">
      <dsp:nvSpPr>
        <dsp:cNvPr id="0" name=""/>
        <dsp:cNvSpPr/>
      </dsp:nvSpPr>
      <dsp:spPr>
        <a:xfrm>
          <a:off x="1710846" y="0"/>
          <a:ext cx="1935162" cy="967581"/>
        </a:xfrm>
        <a:prstGeom prst="irregularSeal1">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2125383" y="283107"/>
        <a:ext cx="1081809" cy="341207"/>
      </dsp:txXfrm>
    </dsp:sp>
    <dsp:sp modelId="{D9D8A817-EF65-4FB3-A551-64234A95CC7F}">
      <dsp:nvSpPr>
        <dsp:cNvPr id="0" name=""/>
        <dsp:cNvSpPr/>
      </dsp:nvSpPr>
      <dsp:spPr>
        <a:xfrm>
          <a:off x="3449575" y="1496733"/>
          <a:ext cx="1935162" cy="967581"/>
        </a:xfrm>
        <a:prstGeom prst="roundRect">
          <a:avLst/>
        </a:prstGeom>
        <a:solidFill>
          <a:srgbClr val="AF62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Response</a:t>
          </a:r>
          <a:br>
            <a:rPr lang="en-US" sz="1600" b="1" kern="1200" dirty="0"/>
          </a:br>
          <a:r>
            <a:rPr lang="en-US" sz="1200" b="0" kern="1200" dirty="0"/>
            <a:t>SG2</a:t>
          </a:r>
          <a:endParaRPr lang="en-GB" sz="1600" b="0" kern="1200" dirty="0"/>
        </a:p>
      </dsp:txBody>
      <dsp:txXfrm>
        <a:off x="3496808" y="1543966"/>
        <a:ext cx="1840696" cy="873115"/>
      </dsp:txXfrm>
    </dsp:sp>
    <dsp:sp modelId="{6E2A9D9E-3ED9-4EA8-9567-303887F17836}">
      <dsp:nvSpPr>
        <dsp:cNvPr id="0" name=""/>
        <dsp:cNvSpPr/>
      </dsp:nvSpPr>
      <dsp:spPr>
        <a:xfrm>
          <a:off x="3214757" y="3266928"/>
          <a:ext cx="1935162" cy="967581"/>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Recovery</a:t>
          </a:r>
          <a:br>
            <a:rPr lang="en-US" sz="1600" kern="1200" dirty="0"/>
          </a:br>
          <a:r>
            <a:rPr lang="en-US" sz="1200" b="0" kern="1200" dirty="0"/>
            <a:t>SG6</a:t>
          </a:r>
          <a:endParaRPr lang="en-GB" sz="1600" b="0" kern="1200" dirty="0"/>
        </a:p>
      </dsp:txBody>
      <dsp:txXfrm>
        <a:off x="3261990" y="3314161"/>
        <a:ext cx="1840696" cy="873115"/>
      </dsp:txXfrm>
    </dsp:sp>
    <dsp:sp modelId="{A0D69922-799C-4D03-89C6-3287349CDAA3}">
      <dsp:nvSpPr>
        <dsp:cNvPr id="0" name=""/>
        <dsp:cNvSpPr/>
      </dsp:nvSpPr>
      <dsp:spPr>
        <a:xfrm>
          <a:off x="0" y="3273415"/>
          <a:ext cx="1935162" cy="967581"/>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Mitigation</a:t>
          </a:r>
        </a:p>
        <a:p>
          <a:pPr marL="0" lvl="0" indent="0" algn="ctr" defTabSz="711200">
            <a:lnSpc>
              <a:spcPct val="90000"/>
            </a:lnSpc>
            <a:spcBef>
              <a:spcPct val="0"/>
            </a:spcBef>
            <a:spcAft>
              <a:spcPct val="35000"/>
            </a:spcAft>
            <a:buNone/>
          </a:pPr>
          <a:r>
            <a:rPr lang="en-US" sz="1200" b="0" i="0" kern="1200" dirty="0"/>
            <a:t>SG1, SG3, SG5. SG6</a:t>
          </a:r>
          <a:endParaRPr lang="en-GB" sz="1600" b="1" kern="1200" dirty="0"/>
        </a:p>
      </dsp:txBody>
      <dsp:txXfrm>
        <a:off x="47233" y="3320648"/>
        <a:ext cx="1840696" cy="873115"/>
      </dsp:txXfrm>
    </dsp:sp>
    <dsp:sp modelId="{31245B0C-FFE3-43BB-AF54-EF1ABE64966F}">
      <dsp:nvSpPr>
        <dsp:cNvPr id="0" name=""/>
        <dsp:cNvSpPr/>
      </dsp:nvSpPr>
      <dsp:spPr>
        <a:xfrm>
          <a:off x="61" y="1496733"/>
          <a:ext cx="1935162" cy="967581"/>
        </a:xfrm>
        <a:prstGeom prst="roundRect">
          <a:avLst/>
        </a:prstGeom>
        <a:solidFill>
          <a:srgbClr val="00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Preparedness</a:t>
          </a:r>
        </a:p>
        <a:p>
          <a:pPr marL="0" lvl="0" indent="0" algn="ctr" defTabSz="711200">
            <a:lnSpc>
              <a:spcPct val="90000"/>
            </a:lnSpc>
            <a:spcBef>
              <a:spcPct val="0"/>
            </a:spcBef>
            <a:spcAft>
              <a:spcPct val="35000"/>
            </a:spcAft>
            <a:buNone/>
          </a:pPr>
          <a:r>
            <a:rPr lang="en-US" sz="1200" b="0" i="0" kern="1200" dirty="0"/>
            <a:t>SG1, SG2, SG4, SG5</a:t>
          </a:r>
          <a:endParaRPr lang="en-GB" sz="1200" kern="1200" dirty="0"/>
        </a:p>
      </dsp:txBody>
      <dsp:txXfrm>
        <a:off x="47294" y="1543966"/>
        <a:ext cx="1840696" cy="8731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FB40E-CDB9-4002-8935-26762B3ED3D4}">
      <dsp:nvSpPr>
        <dsp:cNvPr id="0" name=""/>
        <dsp:cNvSpPr/>
      </dsp:nvSpPr>
      <dsp:spPr>
        <a:xfrm>
          <a:off x="4987242" y="463445"/>
          <a:ext cx="97262" cy="426101"/>
        </a:xfrm>
        <a:custGeom>
          <a:avLst/>
          <a:gdLst/>
          <a:ahLst/>
          <a:cxnLst/>
          <a:rect l="0" t="0" r="0" b="0"/>
          <a:pathLst>
            <a:path>
              <a:moveTo>
                <a:pt x="0" y="0"/>
              </a:moveTo>
              <a:lnTo>
                <a:pt x="0" y="426101"/>
              </a:lnTo>
              <a:lnTo>
                <a:pt x="97262" y="42610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2256C9-10AA-41F5-88C1-7B9BA8CF2A78}">
      <dsp:nvSpPr>
        <dsp:cNvPr id="0" name=""/>
        <dsp:cNvSpPr/>
      </dsp:nvSpPr>
      <dsp:spPr>
        <a:xfrm>
          <a:off x="4889980" y="463445"/>
          <a:ext cx="97262" cy="426101"/>
        </a:xfrm>
        <a:custGeom>
          <a:avLst/>
          <a:gdLst/>
          <a:ahLst/>
          <a:cxnLst/>
          <a:rect l="0" t="0" r="0" b="0"/>
          <a:pathLst>
            <a:path>
              <a:moveTo>
                <a:pt x="97262" y="0"/>
              </a:moveTo>
              <a:lnTo>
                <a:pt x="97262" y="426101"/>
              </a:lnTo>
              <a:lnTo>
                <a:pt x="0" y="42610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4A7B1-F9F9-45BF-B7B1-DE1400F7F8AB}">
      <dsp:nvSpPr>
        <dsp:cNvPr id="0" name=""/>
        <dsp:cNvSpPr/>
      </dsp:nvSpPr>
      <dsp:spPr>
        <a:xfrm>
          <a:off x="4987242" y="463445"/>
          <a:ext cx="1681248" cy="852202"/>
        </a:xfrm>
        <a:custGeom>
          <a:avLst/>
          <a:gdLst/>
          <a:ahLst/>
          <a:cxnLst/>
          <a:rect l="0" t="0" r="0" b="0"/>
          <a:pathLst>
            <a:path>
              <a:moveTo>
                <a:pt x="0" y="0"/>
              </a:moveTo>
              <a:lnTo>
                <a:pt x="0" y="754940"/>
              </a:lnTo>
              <a:lnTo>
                <a:pt x="1681248" y="754940"/>
              </a:lnTo>
              <a:lnTo>
                <a:pt x="1681248"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A9773-3EC3-462F-993D-C13CB5A19EB0}">
      <dsp:nvSpPr>
        <dsp:cNvPr id="0" name=""/>
        <dsp:cNvSpPr/>
      </dsp:nvSpPr>
      <dsp:spPr>
        <a:xfrm>
          <a:off x="4987242" y="463445"/>
          <a:ext cx="560416" cy="852202"/>
        </a:xfrm>
        <a:custGeom>
          <a:avLst/>
          <a:gdLst/>
          <a:ahLst/>
          <a:cxnLst/>
          <a:rect l="0" t="0" r="0" b="0"/>
          <a:pathLst>
            <a:path>
              <a:moveTo>
                <a:pt x="0" y="0"/>
              </a:moveTo>
              <a:lnTo>
                <a:pt x="0" y="754940"/>
              </a:lnTo>
              <a:lnTo>
                <a:pt x="560416" y="754940"/>
              </a:lnTo>
              <a:lnTo>
                <a:pt x="560416"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4F365F-2D2C-4FDD-B6BD-23FA79461909}">
      <dsp:nvSpPr>
        <dsp:cNvPr id="0" name=""/>
        <dsp:cNvSpPr/>
      </dsp:nvSpPr>
      <dsp:spPr>
        <a:xfrm>
          <a:off x="4426826" y="463445"/>
          <a:ext cx="560416" cy="852202"/>
        </a:xfrm>
        <a:custGeom>
          <a:avLst/>
          <a:gdLst/>
          <a:ahLst/>
          <a:cxnLst/>
          <a:rect l="0" t="0" r="0" b="0"/>
          <a:pathLst>
            <a:path>
              <a:moveTo>
                <a:pt x="560416" y="0"/>
              </a:moveTo>
              <a:lnTo>
                <a:pt x="560416" y="754940"/>
              </a:lnTo>
              <a:lnTo>
                <a:pt x="0" y="754940"/>
              </a:lnTo>
              <a:lnTo>
                <a:pt x="0"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D735C7-4792-4F7A-ABB4-CAAA9D4BEB2D}">
      <dsp:nvSpPr>
        <dsp:cNvPr id="0" name=""/>
        <dsp:cNvSpPr/>
      </dsp:nvSpPr>
      <dsp:spPr>
        <a:xfrm>
          <a:off x="3305994" y="1778801"/>
          <a:ext cx="1681248" cy="194524"/>
        </a:xfrm>
        <a:custGeom>
          <a:avLst/>
          <a:gdLst/>
          <a:ahLst/>
          <a:cxnLst/>
          <a:rect l="0" t="0" r="0" b="0"/>
          <a:pathLst>
            <a:path>
              <a:moveTo>
                <a:pt x="0" y="0"/>
              </a:moveTo>
              <a:lnTo>
                <a:pt x="0" y="97262"/>
              </a:lnTo>
              <a:lnTo>
                <a:pt x="1681248" y="97262"/>
              </a:lnTo>
              <a:lnTo>
                <a:pt x="1681248"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2DD805-9FD2-4B60-AEC1-1013D4B2F5E7}">
      <dsp:nvSpPr>
        <dsp:cNvPr id="0" name=""/>
        <dsp:cNvSpPr/>
      </dsp:nvSpPr>
      <dsp:spPr>
        <a:xfrm>
          <a:off x="3305994" y="1778801"/>
          <a:ext cx="560416" cy="194524"/>
        </a:xfrm>
        <a:custGeom>
          <a:avLst/>
          <a:gdLst/>
          <a:ahLst/>
          <a:cxnLst/>
          <a:rect l="0" t="0" r="0" b="0"/>
          <a:pathLst>
            <a:path>
              <a:moveTo>
                <a:pt x="0" y="0"/>
              </a:moveTo>
              <a:lnTo>
                <a:pt x="0" y="97262"/>
              </a:lnTo>
              <a:lnTo>
                <a:pt x="560416" y="97262"/>
              </a:lnTo>
              <a:lnTo>
                <a:pt x="560416"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2E3654-E22E-4AFE-8B6C-A7E8A587B860}">
      <dsp:nvSpPr>
        <dsp:cNvPr id="0" name=""/>
        <dsp:cNvSpPr/>
      </dsp:nvSpPr>
      <dsp:spPr>
        <a:xfrm>
          <a:off x="2745578" y="1778801"/>
          <a:ext cx="560416" cy="194524"/>
        </a:xfrm>
        <a:custGeom>
          <a:avLst/>
          <a:gdLst/>
          <a:ahLst/>
          <a:cxnLst/>
          <a:rect l="0" t="0" r="0" b="0"/>
          <a:pathLst>
            <a:path>
              <a:moveTo>
                <a:pt x="560416" y="0"/>
              </a:moveTo>
              <a:lnTo>
                <a:pt x="560416" y="97262"/>
              </a:lnTo>
              <a:lnTo>
                <a:pt x="0" y="97262"/>
              </a:lnTo>
              <a:lnTo>
                <a:pt x="0"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63D01C-100C-4078-8962-D0B02AA32CC9}">
      <dsp:nvSpPr>
        <dsp:cNvPr id="0" name=""/>
        <dsp:cNvSpPr/>
      </dsp:nvSpPr>
      <dsp:spPr>
        <a:xfrm>
          <a:off x="1254223" y="2436480"/>
          <a:ext cx="138946" cy="2399136"/>
        </a:xfrm>
        <a:custGeom>
          <a:avLst/>
          <a:gdLst/>
          <a:ahLst/>
          <a:cxnLst/>
          <a:rect l="0" t="0" r="0" b="0"/>
          <a:pathLst>
            <a:path>
              <a:moveTo>
                <a:pt x="0" y="0"/>
              </a:moveTo>
              <a:lnTo>
                <a:pt x="0" y="2399136"/>
              </a:lnTo>
              <a:lnTo>
                <a:pt x="138946" y="239913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07755-C45B-487F-8C1A-6B2FA353D96D}">
      <dsp:nvSpPr>
        <dsp:cNvPr id="0" name=""/>
        <dsp:cNvSpPr/>
      </dsp:nvSpPr>
      <dsp:spPr>
        <a:xfrm>
          <a:off x="1254223" y="2436480"/>
          <a:ext cx="138946" cy="1741458"/>
        </a:xfrm>
        <a:custGeom>
          <a:avLst/>
          <a:gdLst/>
          <a:ahLst/>
          <a:cxnLst/>
          <a:rect l="0" t="0" r="0" b="0"/>
          <a:pathLst>
            <a:path>
              <a:moveTo>
                <a:pt x="0" y="0"/>
              </a:moveTo>
              <a:lnTo>
                <a:pt x="0" y="1741458"/>
              </a:lnTo>
              <a:lnTo>
                <a:pt x="138946" y="174145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12028F-18ED-4736-939D-C5E6F82246BC}">
      <dsp:nvSpPr>
        <dsp:cNvPr id="0" name=""/>
        <dsp:cNvSpPr/>
      </dsp:nvSpPr>
      <dsp:spPr>
        <a:xfrm>
          <a:off x="1254223" y="2436480"/>
          <a:ext cx="138946" cy="1083779"/>
        </a:xfrm>
        <a:custGeom>
          <a:avLst/>
          <a:gdLst/>
          <a:ahLst/>
          <a:cxnLst/>
          <a:rect l="0" t="0" r="0" b="0"/>
          <a:pathLst>
            <a:path>
              <a:moveTo>
                <a:pt x="0" y="0"/>
              </a:moveTo>
              <a:lnTo>
                <a:pt x="0" y="1083779"/>
              </a:lnTo>
              <a:lnTo>
                <a:pt x="138946" y="108377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C9DF07-DA17-4CAE-AA1A-138DAFF124B1}">
      <dsp:nvSpPr>
        <dsp:cNvPr id="0" name=""/>
        <dsp:cNvSpPr/>
      </dsp:nvSpPr>
      <dsp:spPr>
        <a:xfrm>
          <a:off x="1254223" y="2436480"/>
          <a:ext cx="138946" cy="426101"/>
        </a:xfrm>
        <a:custGeom>
          <a:avLst/>
          <a:gdLst/>
          <a:ahLst/>
          <a:cxnLst/>
          <a:rect l="0" t="0" r="0" b="0"/>
          <a:pathLst>
            <a:path>
              <a:moveTo>
                <a:pt x="0" y="0"/>
              </a:moveTo>
              <a:lnTo>
                <a:pt x="0" y="426101"/>
              </a:lnTo>
              <a:lnTo>
                <a:pt x="138946" y="42610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1F5CBE-D598-4386-A457-DDD30507C4B6}">
      <dsp:nvSpPr>
        <dsp:cNvPr id="0" name=""/>
        <dsp:cNvSpPr/>
      </dsp:nvSpPr>
      <dsp:spPr>
        <a:xfrm>
          <a:off x="1624746" y="1778801"/>
          <a:ext cx="1681248" cy="194524"/>
        </a:xfrm>
        <a:custGeom>
          <a:avLst/>
          <a:gdLst/>
          <a:ahLst/>
          <a:cxnLst/>
          <a:rect l="0" t="0" r="0" b="0"/>
          <a:pathLst>
            <a:path>
              <a:moveTo>
                <a:pt x="1681248" y="0"/>
              </a:moveTo>
              <a:lnTo>
                <a:pt x="1681248" y="97262"/>
              </a:lnTo>
              <a:lnTo>
                <a:pt x="0" y="97262"/>
              </a:lnTo>
              <a:lnTo>
                <a:pt x="0"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F73F49-4DD9-47EE-9E5E-73849ED366F0}">
      <dsp:nvSpPr>
        <dsp:cNvPr id="0" name=""/>
        <dsp:cNvSpPr/>
      </dsp:nvSpPr>
      <dsp:spPr>
        <a:xfrm>
          <a:off x="3305994" y="463445"/>
          <a:ext cx="1681248" cy="852202"/>
        </a:xfrm>
        <a:custGeom>
          <a:avLst/>
          <a:gdLst/>
          <a:ahLst/>
          <a:cxnLst/>
          <a:rect l="0" t="0" r="0" b="0"/>
          <a:pathLst>
            <a:path>
              <a:moveTo>
                <a:pt x="1681248" y="0"/>
              </a:moveTo>
              <a:lnTo>
                <a:pt x="1681248" y="754940"/>
              </a:lnTo>
              <a:lnTo>
                <a:pt x="0" y="754940"/>
              </a:lnTo>
              <a:lnTo>
                <a:pt x="0"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1B0B23-159B-45D3-82AD-59F1A2F2BCBC}">
      <dsp:nvSpPr>
        <dsp:cNvPr id="0" name=""/>
        <dsp:cNvSpPr/>
      </dsp:nvSpPr>
      <dsp:spPr>
        <a:xfrm>
          <a:off x="4524088" y="291"/>
          <a:ext cx="926307" cy="4631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Mission</a:t>
          </a:r>
          <a:endParaRPr lang="en-GB" sz="1100" b="1" kern="1200" dirty="0">
            <a:solidFill>
              <a:schemeClr val="tx1"/>
            </a:solidFill>
          </a:endParaRPr>
        </a:p>
      </dsp:txBody>
      <dsp:txXfrm>
        <a:off x="4524088" y="291"/>
        <a:ext cx="926307" cy="463153"/>
      </dsp:txXfrm>
    </dsp:sp>
    <dsp:sp modelId="{84067416-1352-4208-89A3-31CDB40F8339}">
      <dsp:nvSpPr>
        <dsp:cNvPr id="0" name=""/>
        <dsp:cNvSpPr/>
      </dsp:nvSpPr>
      <dsp:spPr>
        <a:xfrm>
          <a:off x="2842840"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1</a:t>
          </a:r>
          <a:endParaRPr lang="en-GB" sz="1100" b="1" kern="1200" dirty="0">
            <a:solidFill>
              <a:schemeClr val="tx1"/>
            </a:solidFill>
          </a:endParaRPr>
        </a:p>
      </dsp:txBody>
      <dsp:txXfrm>
        <a:off x="2842840" y="1315648"/>
        <a:ext cx="926307" cy="463153"/>
      </dsp:txXfrm>
    </dsp:sp>
    <dsp:sp modelId="{84140ECB-3BF7-4A2B-9573-EABD2BEB593C}">
      <dsp:nvSpPr>
        <dsp:cNvPr id="0" name=""/>
        <dsp:cNvSpPr/>
      </dsp:nvSpPr>
      <dsp:spPr>
        <a:xfrm>
          <a:off x="1161592"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1</a:t>
          </a:r>
          <a:endParaRPr lang="en-GB" sz="1100" b="1" kern="1200" dirty="0">
            <a:solidFill>
              <a:schemeClr val="tx1"/>
            </a:solidFill>
          </a:endParaRPr>
        </a:p>
      </dsp:txBody>
      <dsp:txXfrm>
        <a:off x="1161592" y="1973326"/>
        <a:ext cx="926307" cy="463153"/>
      </dsp:txXfrm>
    </dsp:sp>
    <dsp:sp modelId="{6D089B81-2CE3-4F4A-8F67-E0A4492E9E99}">
      <dsp:nvSpPr>
        <dsp:cNvPr id="0" name=""/>
        <dsp:cNvSpPr/>
      </dsp:nvSpPr>
      <dsp:spPr>
        <a:xfrm>
          <a:off x="1393169" y="2631004"/>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Intervention1</a:t>
          </a:r>
          <a:endParaRPr lang="en-GB" sz="1100" b="1" kern="1200" dirty="0">
            <a:solidFill>
              <a:schemeClr val="bg1"/>
            </a:solidFill>
          </a:endParaRPr>
        </a:p>
      </dsp:txBody>
      <dsp:txXfrm>
        <a:off x="1393169" y="2631004"/>
        <a:ext cx="926307" cy="463153"/>
      </dsp:txXfrm>
    </dsp:sp>
    <dsp:sp modelId="{6EB8C06B-3901-4593-B614-C96B244565E8}">
      <dsp:nvSpPr>
        <dsp:cNvPr id="0" name=""/>
        <dsp:cNvSpPr/>
      </dsp:nvSpPr>
      <dsp:spPr>
        <a:xfrm>
          <a:off x="1393169" y="3288683"/>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 2</a:t>
          </a:r>
          <a:endParaRPr lang="en-GB" sz="1100" b="1" kern="1200" dirty="0">
            <a:solidFill>
              <a:schemeClr val="bg1"/>
            </a:solidFill>
          </a:endParaRPr>
        </a:p>
      </dsp:txBody>
      <dsp:txXfrm>
        <a:off x="1393169" y="3288683"/>
        <a:ext cx="926307" cy="463153"/>
      </dsp:txXfrm>
    </dsp:sp>
    <dsp:sp modelId="{0C70639C-09E8-478E-A776-2ED543AC29AC}">
      <dsp:nvSpPr>
        <dsp:cNvPr id="0" name=""/>
        <dsp:cNvSpPr/>
      </dsp:nvSpPr>
      <dsp:spPr>
        <a:xfrm>
          <a:off x="1393169" y="3946361"/>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t>
          </a:r>
          <a:endParaRPr lang="en-GB" sz="1100" b="1" kern="1200" dirty="0">
            <a:solidFill>
              <a:schemeClr val="bg1"/>
            </a:solidFill>
          </a:endParaRPr>
        </a:p>
      </dsp:txBody>
      <dsp:txXfrm>
        <a:off x="1393169" y="3946361"/>
        <a:ext cx="926307" cy="463153"/>
      </dsp:txXfrm>
    </dsp:sp>
    <dsp:sp modelId="{B2992962-71F1-4A7C-8364-8299647B0179}">
      <dsp:nvSpPr>
        <dsp:cNvPr id="0" name=""/>
        <dsp:cNvSpPr/>
      </dsp:nvSpPr>
      <dsp:spPr>
        <a:xfrm>
          <a:off x="1393169" y="4604039"/>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 n</a:t>
          </a:r>
          <a:endParaRPr lang="en-GB" sz="1100" b="1" kern="1200" dirty="0">
            <a:solidFill>
              <a:schemeClr val="bg1"/>
            </a:solidFill>
          </a:endParaRPr>
        </a:p>
      </dsp:txBody>
      <dsp:txXfrm>
        <a:off x="1393169" y="4604039"/>
        <a:ext cx="926307" cy="463153"/>
      </dsp:txXfrm>
    </dsp:sp>
    <dsp:sp modelId="{BA8012D5-1DB6-47FC-B73C-3A1FCBCDF849}">
      <dsp:nvSpPr>
        <dsp:cNvPr id="0" name=""/>
        <dsp:cNvSpPr/>
      </dsp:nvSpPr>
      <dsp:spPr>
        <a:xfrm>
          <a:off x="2282424"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2</a:t>
          </a:r>
          <a:endParaRPr lang="en-GB" sz="1100" b="1" kern="1200" dirty="0">
            <a:solidFill>
              <a:schemeClr val="tx1"/>
            </a:solidFill>
          </a:endParaRPr>
        </a:p>
      </dsp:txBody>
      <dsp:txXfrm>
        <a:off x="2282424" y="1973326"/>
        <a:ext cx="926307" cy="463153"/>
      </dsp:txXfrm>
    </dsp:sp>
    <dsp:sp modelId="{04A5ED1D-4178-4C19-A40C-A2BE47B393E4}">
      <dsp:nvSpPr>
        <dsp:cNvPr id="0" name=""/>
        <dsp:cNvSpPr/>
      </dsp:nvSpPr>
      <dsp:spPr>
        <a:xfrm>
          <a:off x="3403256"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a:t>
          </a:r>
          <a:endParaRPr lang="en-GB" sz="1100" b="1" kern="1200" dirty="0">
            <a:solidFill>
              <a:schemeClr val="tx1"/>
            </a:solidFill>
          </a:endParaRPr>
        </a:p>
      </dsp:txBody>
      <dsp:txXfrm>
        <a:off x="3403256" y="1973326"/>
        <a:ext cx="926307" cy="463153"/>
      </dsp:txXfrm>
    </dsp:sp>
    <dsp:sp modelId="{3CC8506D-D968-4120-8BAF-2D9B8086681D}">
      <dsp:nvSpPr>
        <dsp:cNvPr id="0" name=""/>
        <dsp:cNvSpPr/>
      </dsp:nvSpPr>
      <dsp:spPr>
        <a:xfrm>
          <a:off x="4524088"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n</a:t>
          </a:r>
          <a:endParaRPr lang="en-GB" sz="1100" b="1" kern="1200" dirty="0">
            <a:solidFill>
              <a:schemeClr val="tx1"/>
            </a:solidFill>
          </a:endParaRPr>
        </a:p>
      </dsp:txBody>
      <dsp:txXfrm>
        <a:off x="4524088" y="1973326"/>
        <a:ext cx="926307" cy="463153"/>
      </dsp:txXfrm>
    </dsp:sp>
    <dsp:sp modelId="{9ADFB99E-059A-4E95-BC02-59AF02A08436}">
      <dsp:nvSpPr>
        <dsp:cNvPr id="0" name=""/>
        <dsp:cNvSpPr/>
      </dsp:nvSpPr>
      <dsp:spPr>
        <a:xfrm>
          <a:off x="3963672"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2</a:t>
          </a:r>
          <a:endParaRPr lang="en-GB" sz="1100" b="1" kern="1200" dirty="0">
            <a:solidFill>
              <a:schemeClr val="tx1"/>
            </a:solidFill>
          </a:endParaRPr>
        </a:p>
      </dsp:txBody>
      <dsp:txXfrm>
        <a:off x="3963672" y="1315648"/>
        <a:ext cx="926307" cy="463153"/>
      </dsp:txXfrm>
    </dsp:sp>
    <dsp:sp modelId="{1BA9CDBB-0F15-4047-B623-BD1BC683DEAA}">
      <dsp:nvSpPr>
        <dsp:cNvPr id="0" name=""/>
        <dsp:cNvSpPr/>
      </dsp:nvSpPr>
      <dsp:spPr>
        <a:xfrm>
          <a:off x="5084504"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a:t>
          </a:r>
          <a:endParaRPr lang="en-GB" sz="1100" b="1" kern="1200" dirty="0">
            <a:solidFill>
              <a:schemeClr val="tx1"/>
            </a:solidFill>
          </a:endParaRPr>
        </a:p>
      </dsp:txBody>
      <dsp:txXfrm>
        <a:off x="5084504" y="1315648"/>
        <a:ext cx="926307" cy="463153"/>
      </dsp:txXfrm>
    </dsp:sp>
    <dsp:sp modelId="{2B06E815-AC4A-4B70-A29E-D6E488D8B6B7}">
      <dsp:nvSpPr>
        <dsp:cNvPr id="0" name=""/>
        <dsp:cNvSpPr/>
      </dsp:nvSpPr>
      <dsp:spPr>
        <a:xfrm>
          <a:off x="6205337"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n</a:t>
          </a:r>
          <a:endParaRPr lang="en-GB" sz="1100" b="1" kern="1200" dirty="0">
            <a:solidFill>
              <a:schemeClr val="tx1"/>
            </a:solidFill>
          </a:endParaRPr>
        </a:p>
      </dsp:txBody>
      <dsp:txXfrm>
        <a:off x="6205337" y="1315648"/>
        <a:ext cx="926307" cy="463153"/>
      </dsp:txXfrm>
    </dsp:sp>
    <dsp:sp modelId="{EC5DC467-0AAD-464F-A568-B74395F26D8A}">
      <dsp:nvSpPr>
        <dsp:cNvPr id="0" name=""/>
        <dsp:cNvSpPr/>
      </dsp:nvSpPr>
      <dsp:spPr>
        <a:xfrm>
          <a:off x="3963672" y="657969"/>
          <a:ext cx="926307" cy="463153"/>
        </a:xfrm>
        <a:prstGeom prst="rect">
          <a:avLst/>
        </a:prstGeom>
        <a:solidFill>
          <a:srgbClr val="FFFFCC"/>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Vision</a:t>
          </a:r>
          <a:endParaRPr lang="en-GB" sz="1100" b="1" kern="1200" dirty="0">
            <a:solidFill>
              <a:schemeClr val="tx1"/>
            </a:solidFill>
          </a:endParaRPr>
        </a:p>
      </dsp:txBody>
      <dsp:txXfrm>
        <a:off x="3963672" y="657969"/>
        <a:ext cx="926307" cy="463153"/>
      </dsp:txXfrm>
    </dsp:sp>
    <dsp:sp modelId="{BBE4A624-874C-4819-BDF1-A79C0E6C1F2F}">
      <dsp:nvSpPr>
        <dsp:cNvPr id="0" name=""/>
        <dsp:cNvSpPr/>
      </dsp:nvSpPr>
      <dsp:spPr>
        <a:xfrm>
          <a:off x="5084504" y="657969"/>
          <a:ext cx="926307" cy="463153"/>
        </a:xfrm>
        <a:prstGeom prst="rect">
          <a:avLst/>
        </a:prstGeom>
        <a:solidFill>
          <a:srgbClr val="FFFFCC"/>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Guiding Principles</a:t>
          </a:r>
          <a:endParaRPr lang="en-GB" sz="1100" b="1" kern="1200" dirty="0">
            <a:solidFill>
              <a:schemeClr val="tx1"/>
            </a:solidFill>
          </a:endParaRPr>
        </a:p>
      </dsp:txBody>
      <dsp:txXfrm>
        <a:off x="5084504" y="657969"/>
        <a:ext cx="926307" cy="4631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B1C2F-3CBB-4404-8716-58A1CB9859F7}">
      <dsp:nvSpPr>
        <dsp:cNvPr id="0" name=""/>
        <dsp:cNvSpPr/>
      </dsp:nvSpPr>
      <dsp:spPr>
        <a:xfrm>
          <a:off x="2047635" y="0"/>
          <a:ext cx="1785580" cy="178576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4D70-C143-4622-9A71-36434CF3679F}">
      <dsp:nvSpPr>
        <dsp:cNvPr id="0" name=""/>
        <dsp:cNvSpPr/>
      </dsp:nvSpPr>
      <dsp:spPr>
        <a:xfrm>
          <a:off x="2441862" y="64639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Goals (6)</a:t>
          </a:r>
        </a:p>
      </dsp:txBody>
      <dsp:txXfrm>
        <a:off x="2441862" y="646397"/>
        <a:ext cx="996454" cy="498175"/>
      </dsp:txXfrm>
    </dsp:sp>
    <dsp:sp modelId="{15BDE969-32D2-4B46-913C-543BA40608AA}">
      <dsp:nvSpPr>
        <dsp:cNvPr id="0" name=""/>
        <dsp:cNvSpPr/>
      </dsp:nvSpPr>
      <dsp:spPr>
        <a:xfrm>
          <a:off x="1551584" y="1026185"/>
          <a:ext cx="1785580" cy="1785761"/>
        </a:xfrm>
        <a:prstGeom prst="leftCircularArrow">
          <a:avLst>
            <a:gd name="adj1" fmla="val 10980"/>
            <a:gd name="adj2" fmla="val 1142322"/>
            <a:gd name="adj3" fmla="val 6300000"/>
            <a:gd name="adj4" fmla="val 18900000"/>
            <a:gd name="adj5" fmla="val 125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52E17-5123-4A54-8A6D-6EA3021377D5}">
      <dsp:nvSpPr>
        <dsp:cNvPr id="0" name=""/>
        <dsp:cNvSpPr/>
      </dsp:nvSpPr>
      <dsp:spPr>
        <a:xfrm>
          <a:off x="1943802" y="167447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Objectives (27)</a:t>
          </a:r>
        </a:p>
      </dsp:txBody>
      <dsp:txXfrm>
        <a:off x="1943802" y="1674477"/>
        <a:ext cx="996454" cy="498175"/>
      </dsp:txXfrm>
    </dsp:sp>
    <dsp:sp modelId="{773AEA4B-CA03-4891-B337-83A0A6AD1CF8}">
      <dsp:nvSpPr>
        <dsp:cNvPr id="0" name=""/>
        <dsp:cNvSpPr/>
      </dsp:nvSpPr>
      <dsp:spPr>
        <a:xfrm>
          <a:off x="2047635" y="2056159"/>
          <a:ext cx="1785580" cy="1785761"/>
        </a:xfrm>
        <a:prstGeom prst="circularArrow">
          <a:avLst>
            <a:gd name="adj1" fmla="val 10980"/>
            <a:gd name="adj2" fmla="val 1142322"/>
            <a:gd name="adj3" fmla="val 4500000"/>
            <a:gd name="adj4" fmla="val 13500000"/>
            <a:gd name="adj5" fmla="val 125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4C154-B81C-4624-8B47-3C5983D6133E}">
      <dsp:nvSpPr>
        <dsp:cNvPr id="0" name=""/>
        <dsp:cNvSpPr/>
      </dsp:nvSpPr>
      <dsp:spPr>
        <a:xfrm>
          <a:off x="2441862" y="270255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Interventions (30)</a:t>
          </a:r>
        </a:p>
      </dsp:txBody>
      <dsp:txXfrm>
        <a:off x="2441862" y="2702557"/>
        <a:ext cx="996454" cy="498175"/>
      </dsp:txXfrm>
    </dsp:sp>
    <dsp:sp modelId="{C2CC7F4E-27F1-4F11-A30E-BACF5B1E72C9}">
      <dsp:nvSpPr>
        <dsp:cNvPr id="0" name=""/>
        <dsp:cNvSpPr/>
      </dsp:nvSpPr>
      <dsp:spPr>
        <a:xfrm>
          <a:off x="1678862" y="3200733"/>
          <a:ext cx="1534038" cy="1534779"/>
        </a:xfrm>
        <a:prstGeom prst="blockArc">
          <a:avLst>
            <a:gd name="adj1" fmla="val 0"/>
            <a:gd name="adj2" fmla="val 18900000"/>
            <a:gd name="adj3" fmla="val 1274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8E0D02-5B90-4C65-A1EF-4C2221AE6976}">
      <dsp:nvSpPr>
        <dsp:cNvPr id="0" name=""/>
        <dsp:cNvSpPr/>
      </dsp:nvSpPr>
      <dsp:spPr>
        <a:xfrm>
          <a:off x="1943802" y="373063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KPIs (50)</a:t>
          </a:r>
        </a:p>
      </dsp:txBody>
      <dsp:txXfrm>
        <a:off x="1943802" y="3730637"/>
        <a:ext cx="996454" cy="4981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B1C2F-3CBB-4404-8716-58A1CB9859F7}">
      <dsp:nvSpPr>
        <dsp:cNvPr id="0" name=""/>
        <dsp:cNvSpPr/>
      </dsp:nvSpPr>
      <dsp:spPr>
        <a:xfrm>
          <a:off x="2134196" y="0"/>
          <a:ext cx="2520888" cy="2521144"/>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4D70-C143-4622-9A71-36434CF3679F}">
      <dsp:nvSpPr>
        <dsp:cNvPr id="0" name=""/>
        <dsp:cNvSpPr/>
      </dsp:nvSpPr>
      <dsp:spPr>
        <a:xfrm>
          <a:off x="2690768" y="912586"/>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Goals</a:t>
          </a:r>
        </a:p>
      </dsp:txBody>
      <dsp:txXfrm>
        <a:off x="2690768" y="912586"/>
        <a:ext cx="1406798" cy="703326"/>
      </dsp:txXfrm>
    </dsp:sp>
    <dsp:sp modelId="{15BDE969-32D2-4B46-913C-543BA40608AA}">
      <dsp:nvSpPr>
        <dsp:cNvPr id="0" name=""/>
        <dsp:cNvSpPr/>
      </dsp:nvSpPr>
      <dsp:spPr>
        <a:xfrm>
          <a:off x="1433870" y="1448772"/>
          <a:ext cx="2520888" cy="2521144"/>
        </a:xfrm>
        <a:prstGeom prst="leftCircularArrow">
          <a:avLst>
            <a:gd name="adj1" fmla="val 10980"/>
            <a:gd name="adj2" fmla="val 1142322"/>
            <a:gd name="adj3" fmla="val 6300000"/>
            <a:gd name="adj4" fmla="val 18900000"/>
            <a:gd name="adj5" fmla="val 125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52E17-5123-4A54-8A6D-6EA3021377D5}">
      <dsp:nvSpPr>
        <dsp:cNvPr id="0" name=""/>
        <dsp:cNvSpPr/>
      </dsp:nvSpPr>
      <dsp:spPr>
        <a:xfrm>
          <a:off x="1987605" y="2364032"/>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Objectives</a:t>
          </a:r>
        </a:p>
      </dsp:txBody>
      <dsp:txXfrm>
        <a:off x="1987605" y="2364032"/>
        <a:ext cx="1406798" cy="703326"/>
      </dsp:txXfrm>
    </dsp:sp>
    <dsp:sp modelId="{773AEA4B-CA03-4891-B337-83A0A6AD1CF8}">
      <dsp:nvSpPr>
        <dsp:cNvPr id="0" name=""/>
        <dsp:cNvSpPr/>
      </dsp:nvSpPr>
      <dsp:spPr>
        <a:xfrm>
          <a:off x="2134196" y="2902893"/>
          <a:ext cx="2520888" cy="2521144"/>
        </a:xfrm>
        <a:prstGeom prst="circularArrow">
          <a:avLst>
            <a:gd name="adj1" fmla="val 10980"/>
            <a:gd name="adj2" fmla="val 1142322"/>
            <a:gd name="adj3" fmla="val 4500000"/>
            <a:gd name="adj4" fmla="val 13500000"/>
            <a:gd name="adj5" fmla="val 125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D8CC3-A09A-4E99-9B31-E2A3F4E49028}">
      <dsp:nvSpPr>
        <dsp:cNvPr id="0" name=""/>
        <dsp:cNvSpPr/>
      </dsp:nvSpPr>
      <dsp:spPr>
        <a:xfrm>
          <a:off x="2690768" y="3815479"/>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Interventions</a:t>
          </a:r>
        </a:p>
      </dsp:txBody>
      <dsp:txXfrm>
        <a:off x="2690768" y="3815479"/>
        <a:ext cx="1406798" cy="703326"/>
      </dsp:txXfrm>
    </dsp:sp>
    <dsp:sp modelId="{5C7AD1DF-9188-4CE8-9CA1-D5092658F25E}">
      <dsp:nvSpPr>
        <dsp:cNvPr id="0" name=""/>
        <dsp:cNvSpPr/>
      </dsp:nvSpPr>
      <dsp:spPr>
        <a:xfrm>
          <a:off x="1613562" y="4518805"/>
          <a:ext cx="2165760" cy="2166807"/>
        </a:xfrm>
        <a:prstGeom prst="blockArc">
          <a:avLst>
            <a:gd name="adj1" fmla="val 0"/>
            <a:gd name="adj2" fmla="val 18900000"/>
            <a:gd name="adj3" fmla="val 12740"/>
          </a:avLst>
        </a:prstGeom>
        <a:solidFill>
          <a:schemeClr val="accent5">
            <a:hueOff val="-9933876"/>
            <a:satOff val="39811"/>
            <a:lumOff val="8628"/>
            <a:alpha val="55000"/>
          </a:schemeClr>
        </a:solidFill>
        <a:ln w="25400" cap="flat" cmpd="sng" algn="ctr">
          <a:solidFill>
            <a:srgbClr val="FFFFCC"/>
          </a:solidFill>
          <a:prstDash val="dash"/>
        </a:ln>
        <a:effectLst/>
      </dsp:spPr>
      <dsp:style>
        <a:lnRef idx="2">
          <a:scrgbClr r="0" g="0" b="0"/>
        </a:lnRef>
        <a:fillRef idx="1">
          <a:scrgbClr r="0" g="0" b="0"/>
        </a:fillRef>
        <a:effectRef idx="0">
          <a:scrgbClr r="0" g="0" b="0"/>
        </a:effectRef>
        <a:fontRef idx="minor">
          <a:schemeClr val="lt1"/>
        </a:fontRef>
      </dsp:style>
    </dsp:sp>
    <dsp:sp modelId="{098A0F27-71EF-422A-A720-479AC7038B44}">
      <dsp:nvSpPr>
        <dsp:cNvPr id="0" name=""/>
        <dsp:cNvSpPr/>
      </dsp:nvSpPr>
      <dsp:spPr>
        <a:xfrm>
          <a:off x="1987605" y="5266925"/>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00"/>
              </a:solidFill>
            </a:rPr>
            <a:t>Implantation Plan</a:t>
          </a:r>
          <a:endParaRPr lang="en-GB" sz="1700" b="1" kern="1200" dirty="0">
            <a:solidFill>
              <a:srgbClr val="FFFF00"/>
            </a:solidFill>
          </a:endParaRPr>
        </a:p>
      </dsp:txBody>
      <dsp:txXfrm>
        <a:off x="1987605" y="5266925"/>
        <a:ext cx="1406798" cy="703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B1C2F-3CBB-4404-8716-58A1CB9859F7}">
      <dsp:nvSpPr>
        <dsp:cNvPr id="0" name=""/>
        <dsp:cNvSpPr/>
      </dsp:nvSpPr>
      <dsp:spPr>
        <a:xfrm>
          <a:off x="2134196" y="0"/>
          <a:ext cx="2520888" cy="2521144"/>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4D70-C143-4622-9A71-36434CF3679F}">
      <dsp:nvSpPr>
        <dsp:cNvPr id="0" name=""/>
        <dsp:cNvSpPr/>
      </dsp:nvSpPr>
      <dsp:spPr>
        <a:xfrm>
          <a:off x="2690768" y="912586"/>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Goals</a:t>
          </a:r>
        </a:p>
      </dsp:txBody>
      <dsp:txXfrm>
        <a:off x="2690768" y="912586"/>
        <a:ext cx="1406798" cy="703326"/>
      </dsp:txXfrm>
    </dsp:sp>
    <dsp:sp modelId="{15BDE969-32D2-4B46-913C-543BA40608AA}">
      <dsp:nvSpPr>
        <dsp:cNvPr id="0" name=""/>
        <dsp:cNvSpPr/>
      </dsp:nvSpPr>
      <dsp:spPr>
        <a:xfrm>
          <a:off x="1433870" y="1448772"/>
          <a:ext cx="2520888" cy="2521144"/>
        </a:xfrm>
        <a:prstGeom prst="leftCircularArrow">
          <a:avLst>
            <a:gd name="adj1" fmla="val 10980"/>
            <a:gd name="adj2" fmla="val 1142322"/>
            <a:gd name="adj3" fmla="val 6300000"/>
            <a:gd name="adj4" fmla="val 18900000"/>
            <a:gd name="adj5" fmla="val 125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52E17-5123-4A54-8A6D-6EA3021377D5}">
      <dsp:nvSpPr>
        <dsp:cNvPr id="0" name=""/>
        <dsp:cNvSpPr/>
      </dsp:nvSpPr>
      <dsp:spPr>
        <a:xfrm>
          <a:off x="1987605" y="2364032"/>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Objectives</a:t>
          </a:r>
        </a:p>
      </dsp:txBody>
      <dsp:txXfrm>
        <a:off x="1987605" y="2364032"/>
        <a:ext cx="1406798" cy="703326"/>
      </dsp:txXfrm>
    </dsp:sp>
    <dsp:sp modelId="{773AEA4B-CA03-4891-B337-83A0A6AD1CF8}">
      <dsp:nvSpPr>
        <dsp:cNvPr id="0" name=""/>
        <dsp:cNvSpPr/>
      </dsp:nvSpPr>
      <dsp:spPr>
        <a:xfrm>
          <a:off x="2134196" y="2902893"/>
          <a:ext cx="2520888" cy="2521144"/>
        </a:xfrm>
        <a:prstGeom prst="circularArrow">
          <a:avLst>
            <a:gd name="adj1" fmla="val 10980"/>
            <a:gd name="adj2" fmla="val 1142322"/>
            <a:gd name="adj3" fmla="val 4500000"/>
            <a:gd name="adj4" fmla="val 13500000"/>
            <a:gd name="adj5" fmla="val 125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FD8CC3-A09A-4E99-9B31-E2A3F4E49028}">
      <dsp:nvSpPr>
        <dsp:cNvPr id="0" name=""/>
        <dsp:cNvSpPr/>
      </dsp:nvSpPr>
      <dsp:spPr>
        <a:xfrm>
          <a:off x="2690768" y="3815479"/>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Interventions</a:t>
          </a:r>
        </a:p>
      </dsp:txBody>
      <dsp:txXfrm>
        <a:off x="2690768" y="3815479"/>
        <a:ext cx="1406798" cy="703326"/>
      </dsp:txXfrm>
    </dsp:sp>
    <dsp:sp modelId="{5C7AD1DF-9188-4CE8-9CA1-D5092658F25E}">
      <dsp:nvSpPr>
        <dsp:cNvPr id="0" name=""/>
        <dsp:cNvSpPr/>
      </dsp:nvSpPr>
      <dsp:spPr>
        <a:xfrm>
          <a:off x="1613562" y="4518805"/>
          <a:ext cx="2165760" cy="2166807"/>
        </a:xfrm>
        <a:prstGeom prst="blockArc">
          <a:avLst>
            <a:gd name="adj1" fmla="val 0"/>
            <a:gd name="adj2" fmla="val 18900000"/>
            <a:gd name="adj3" fmla="val 12740"/>
          </a:avLst>
        </a:prstGeom>
        <a:solidFill>
          <a:schemeClr val="accent5">
            <a:hueOff val="-9933876"/>
            <a:satOff val="39811"/>
            <a:lumOff val="8628"/>
            <a:alpha val="55000"/>
          </a:schemeClr>
        </a:solidFill>
        <a:ln w="25400" cap="flat" cmpd="sng" algn="ctr">
          <a:solidFill>
            <a:srgbClr val="FFFFCC"/>
          </a:solidFill>
          <a:prstDash val="dash"/>
        </a:ln>
        <a:effectLst/>
      </dsp:spPr>
      <dsp:style>
        <a:lnRef idx="2">
          <a:scrgbClr r="0" g="0" b="0"/>
        </a:lnRef>
        <a:fillRef idx="1">
          <a:scrgbClr r="0" g="0" b="0"/>
        </a:fillRef>
        <a:effectRef idx="0">
          <a:scrgbClr r="0" g="0" b="0"/>
        </a:effectRef>
        <a:fontRef idx="minor">
          <a:schemeClr val="lt1"/>
        </a:fontRef>
      </dsp:style>
    </dsp:sp>
    <dsp:sp modelId="{098A0F27-71EF-422A-A720-479AC7038B44}">
      <dsp:nvSpPr>
        <dsp:cNvPr id="0" name=""/>
        <dsp:cNvSpPr/>
      </dsp:nvSpPr>
      <dsp:spPr>
        <a:xfrm>
          <a:off x="1987605" y="5266925"/>
          <a:ext cx="1406798" cy="703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FFFF00"/>
              </a:solidFill>
            </a:rPr>
            <a:t>Implantation Plan</a:t>
          </a:r>
          <a:endParaRPr lang="en-GB" sz="1700" b="1" kern="1200" dirty="0">
            <a:solidFill>
              <a:srgbClr val="FFFF00"/>
            </a:solidFill>
          </a:endParaRPr>
        </a:p>
      </dsp:txBody>
      <dsp:txXfrm>
        <a:off x="1987605" y="5266925"/>
        <a:ext cx="1406798" cy="703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A26C7-C7E7-42FC-952A-3B5F4C1F6084}">
      <dsp:nvSpPr>
        <dsp:cNvPr id="0" name=""/>
        <dsp:cNvSpPr/>
      </dsp:nvSpPr>
      <dsp:spPr>
        <a:xfrm>
          <a:off x="63167" y="684710"/>
          <a:ext cx="770430" cy="7704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2F397-57A4-4AEA-8936-2BCDB995D34C}">
      <dsp:nvSpPr>
        <dsp:cNvPr id="0" name=""/>
        <dsp:cNvSpPr/>
      </dsp:nvSpPr>
      <dsp:spPr>
        <a:xfrm>
          <a:off x="224957" y="846500"/>
          <a:ext cx="446849" cy="4468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2154E0-80B5-400B-A08A-B731C734F1AD}">
      <dsp:nvSpPr>
        <dsp:cNvPr id="0" name=""/>
        <dsp:cNvSpPr/>
      </dsp:nvSpPr>
      <dsp:spPr>
        <a:xfrm>
          <a:off x="998689" y="684710"/>
          <a:ext cx="1816014" cy="770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Calibri" panose="020F0502020204030204" pitchFamily="34" charset="0"/>
              <a:ea typeface="Calibri" panose="020F0502020204030204" pitchFamily="34" charset="0"/>
              <a:cs typeface="Calibri" panose="020F0502020204030204" pitchFamily="34" charset="0"/>
            </a:rPr>
            <a:t>Risk Assessment Review</a:t>
          </a:r>
          <a:r>
            <a:rPr lang="en-US" sz="1200" kern="1200" dirty="0">
              <a:latin typeface="Calibri" panose="020F0502020204030204" pitchFamily="34" charset="0"/>
              <a:ea typeface="Calibri" panose="020F0502020204030204" pitchFamily="34" charset="0"/>
              <a:cs typeface="Calibri" panose="020F0502020204030204" pitchFamily="34" charset="0"/>
            </a:rPr>
            <a:t>: </a:t>
          </a:r>
        </a:p>
        <a:p>
          <a:pPr marL="0" lvl="0" indent="0" algn="l" defTabSz="533400">
            <a:lnSpc>
              <a:spcPct val="90000"/>
            </a:lnSpc>
            <a:spcBef>
              <a:spcPct val="0"/>
            </a:spcBef>
            <a:spcAft>
              <a:spcPct val="35000"/>
            </a:spcAft>
            <a:buNone/>
          </a:pPr>
          <a:r>
            <a:rPr lang="en-US" sz="1200" kern="1200" dirty="0">
              <a:latin typeface="Calibri" panose="020F0502020204030204" pitchFamily="34" charset="0"/>
              <a:ea typeface="Calibri" panose="020F0502020204030204" pitchFamily="34" charset="0"/>
              <a:cs typeface="Calibri" panose="020F0502020204030204" pitchFamily="34" charset="0"/>
            </a:rPr>
            <a:t>Develop problem statements developed from the risk assessment. For each problem statement, consider different types of mitigation actions for addressing the problem. </a:t>
          </a:r>
        </a:p>
      </dsp:txBody>
      <dsp:txXfrm>
        <a:off x="998689" y="684710"/>
        <a:ext cx="1816014" cy="770430"/>
      </dsp:txXfrm>
    </dsp:sp>
    <dsp:sp modelId="{33FF5E1D-D824-4CFB-BC39-D3BDEC058C52}">
      <dsp:nvSpPr>
        <dsp:cNvPr id="0" name=""/>
        <dsp:cNvSpPr/>
      </dsp:nvSpPr>
      <dsp:spPr>
        <a:xfrm>
          <a:off x="3131130" y="684710"/>
          <a:ext cx="770430" cy="7704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405FD0-0E85-4386-855C-4DA3B82921BA}">
      <dsp:nvSpPr>
        <dsp:cNvPr id="0" name=""/>
        <dsp:cNvSpPr/>
      </dsp:nvSpPr>
      <dsp:spPr>
        <a:xfrm>
          <a:off x="3292920" y="846500"/>
          <a:ext cx="446849" cy="4468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F24C4A-08CD-4091-ADF1-E0030528A4EB}">
      <dsp:nvSpPr>
        <dsp:cNvPr id="0" name=""/>
        <dsp:cNvSpPr/>
      </dsp:nvSpPr>
      <dsp:spPr>
        <a:xfrm>
          <a:off x="4066652" y="684710"/>
          <a:ext cx="1816014" cy="770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Calibri" panose="020F0502020204030204" pitchFamily="34" charset="0"/>
              <a:ea typeface="Calibri" panose="020F0502020204030204" pitchFamily="34" charset="0"/>
              <a:cs typeface="Calibri" panose="020F0502020204030204" pitchFamily="34" charset="0"/>
            </a:rPr>
            <a:t>Strategy Formulation</a:t>
          </a:r>
          <a:r>
            <a:rPr lang="en-US" sz="1200" kern="1200">
              <a:latin typeface="Calibri" panose="020F0502020204030204" pitchFamily="34" charset="0"/>
              <a:ea typeface="Calibri" panose="020F0502020204030204" pitchFamily="34" charset="0"/>
              <a:cs typeface="Calibri" panose="020F0502020204030204" pitchFamily="34" charset="0"/>
            </a:rPr>
            <a:t>: </a:t>
          </a:r>
        </a:p>
        <a:p>
          <a:pPr marL="0" lvl="0" indent="0" algn="l" defTabSz="533400">
            <a:lnSpc>
              <a:spcPct val="90000"/>
            </a:lnSpc>
            <a:spcBef>
              <a:spcPct val="0"/>
            </a:spcBef>
            <a:spcAft>
              <a:spcPct val="35000"/>
            </a:spcAft>
            <a:buNone/>
          </a:pPr>
          <a:r>
            <a:rPr lang="en-US" sz="1200" kern="1200">
              <a:latin typeface="Calibri" panose="020F0502020204030204" pitchFamily="34" charset="0"/>
              <a:ea typeface="Calibri" panose="020F0502020204030204" pitchFamily="34" charset="0"/>
              <a:cs typeface="Calibri" panose="020F0502020204030204" pitchFamily="34" charset="0"/>
            </a:rPr>
            <a:t>Establish a clear set of goals and objectives that prioritize human safety, infrastructure integrity, and environmental stability., keep into account Determine the resources available.</a:t>
          </a:r>
        </a:p>
      </dsp:txBody>
      <dsp:txXfrm>
        <a:off x="4066652" y="684710"/>
        <a:ext cx="1816014" cy="770430"/>
      </dsp:txXfrm>
    </dsp:sp>
    <dsp:sp modelId="{73829ACF-89DB-4C86-9A31-A72C4D74BB58}">
      <dsp:nvSpPr>
        <dsp:cNvPr id="0" name=""/>
        <dsp:cNvSpPr/>
      </dsp:nvSpPr>
      <dsp:spPr>
        <a:xfrm>
          <a:off x="63167" y="2403202"/>
          <a:ext cx="770430" cy="7704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C17F44-F6B3-4D53-96F1-6B5B3A09DB6D}">
      <dsp:nvSpPr>
        <dsp:cNvPr id="0" name=""/>
        <dsp:cNvSpPr/>
      </dsp:nvSpPr>
      <dsp:spPr>
        <a:xfrm>
          <a:off x="224957" y="2564992"/>
          <a:ext cx="446849" cy="4468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04858C-46F1-433F-9360-6C91EB247A6A}">
      <dsp:nvSpPr>
        <dsp:cNvPr id="0" name=""/>
        <dsp:cNvSpPr/>
      </dsp:nvSpPr>
      <dsp:spPr>
        <a:xfrm>
          <a:off x="998689" y="2403202"/>
          <a:ext cx="1816014" cy="770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Calibri" panose="020F0502020204030204" pitchFamily="34" charset="0"/>
              <a:ea typeface="Calibri" panose="020F0502020204030204" pitchFamily="34" charset="0"/>
              <a:cs typeface="Calibri" panose="020F0502020204030204" pitchFamily="34" charset="0"/>
            </a:rPr>
            <a:t>Action Development (high-levels</a:t>
          </a:r>
          <a:r>
            <a:rPr lang="en-US" sz="1200" b="0" kern="1200">
              <a:latin typeface="Calibri" panose="020F0502020204030204" pitchFamily="34" charset="0"/>
              <a:ea typeface="Calibri" panose="020F0502020204030204" pitchFamily="34" charset="0"/>
              <a:cs typeface="Calibri" panose="020F0502020204030204" pitchFamily="34" charset="0"/>
            </a:rPr>
            <a:t>): </a:t>
          </a:r>
        </a:p>
        <a:p>
          <a:pPr marL="0" lvl="0" indent="0" algn="l" defTabSz="533400">
            <a:lnSpc>
              <a:spcPct val="90000"/>
            </a:lnSpc>
            <a:spcBef>
              <a:spcPct val="0"/>
            </a:spcBef>
            <a:spcAft>
              <a:spcPct val="35000"/>
            </a:spcAft>
            <a:buNone/>
          </a:pPr>
          <a:r>
            <a:rPr lang="en-US" sz="1200" kern="1200">
              <a:latin typeface="Calibri" panose="020F0502020204030204" pitchFamily="34" charset="0"/>
              <a:ea typeface="Calibri" panose="020F0502020204030204" pitchFamily="34" charset="0"/>
              <a:cs typeface="Calibri" panose="020F0502020204030204" pitchFamily="34" charset="0"/>
            </a:rPr>
            <a:t>Outline specific interventions for each identified risk and performance metrics.</a:t>
          </a:r>
        </a:p>
      </dsp:txBody>
      <dsp:txXfrm>
        <a:off x="998689" y="2403202"/>
        <a:ext cx="1816014" cy="770430"/>
      </dsp:txXfrm>
    </dsp:sp>
    <dsp:sp modelId="{0E59280D-29EA-441B-B4EB-7EA8C894C624}">
      <dsp:nvSpPr>
        <dsp:cNvPr id="0" name=""/>
        <dsp:cNvSpPr/>
      </dsp:nvSpPr>
      <dsp:spPr>
        <a:xfrm>
          <a:off x="3131130" y="2403202"/>
          <a:ext cx="770430" cy="7704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95B0B0-5FB4-4A41-8D0A-B7E48F29A6B1}">
      <dsp:nvSpPr>
        <dsp:cNvPr id="0" name=""/>
        <dsp:cNvSpPr/>
      </dsp:nvSpPr>
      <dsp:spPr>
        <a:xfrm>
          <a:off x="3292920" y="2564992"/>
          <a:ext cx="446849" cy="4468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07ABE5-E917-4210-86C4-40490EDEB5C9}">
      <dsp:nvSpPr>
        <dsp:cNvPr id="0" name=""/>
        <dsp:cNvSpPr/>
      </dsp:nvSpPr>
      <dsp:spPr>
        <a:xfrm>
          <a:off x="4066652" y="2403202"/>
          <a:ext cx="1816014" cy="770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Calibri" panose="020F0502020204030204" pitchFamily="34" charset="0"/>
              <a:ea typeface="Calibri" panose="020F0502020204030204" pitchFamily="34" charset="0"/>
              <a:cs typeface="Calibri" panose="020F0502020204030204" pitchFamily="34" charset="0"/>
            </a:rPr>
            <a:t>Communication Plan:</a:t>
          </a:r>
          <a:r>
            <a:rPr lang="en-US" sz="1200" kern="1200" dirty="0">
              <a:latin typeface="Calibri" panose="020F0502020204030204" pitchFamily="34" charset="0"/>
              <a:ea typeface="Calibri" panose="020F0502020204030204" pitchFamily="34" charset="0"/>
              <a:cs typeface="Calibri" panose="020F0502020204030204" pitchFamily="34" charset="0"/>
            </a:rPr>
            <a:t> </a:t>
          </a:r>
        </a:p>
        <a:p>
          <a:pPr marL="0" lvl="0" indent="0" algn="l" defTabSz="533400">
            <a:lnSpc>
              <a:spcPct val="90000"/>
            </a:lnSpc>
            <a:spcBef>
              <a:spcPct val="0"/>
            </a:spcBef>
            <a:spcAft>
              <a:spcPct val="35000"/>
            </a:spcAft>
            <a:buNone/>
          </a:pPr>
          <a:r>
            <a:rPr lang="en-US" sz="1200" kern="1200" dirty="0">
              <a:latin typeface="Calibri" panose="020F0502020204030204" pitchFamily="34" charset="0"/>
              <a:ea typeface="Calibri" panose="020F0502020204030204" pitchFamily="34" charset="0"/>
              <a:cs typeface="Calibri" panose="020F0502020204030204" pitchFamily="34" charset="0"/>
            </a:rPr>
            <a:t>Develop a communication strategy to keep stakeholders informed and to disseminate warnings and information quickly during emergencies.</a:t>
          </a:r>
        </a:p>
      </dsp:txBody>
      <dsp:txXfrm>
        <a:off x="4066652" y="2403202"/>
        <a:ext cx="1816014" cy="770430"/>
      </dsp:txXfrm>
    </dsp:sp>
    <dsp:sp modelId="{47BDFAD7-3FA1-4B8D-B4A6-F02C85F5D782}">
      <dsp:nvSpPr>
        <dsp:cNvPr id="0" name=""/>
        <dsp:cNvSpPr/>
      </dsp:nvSpPr>
      <dsp:spPr>
        <a:xfrm>
          <a:off x="63167" y="4121694"/>
          <a:ext cx="770430" cy="77043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591556-D481-4382-BC00-A8AF8A9FB3E0}">
      <dsp:nvSpPr>
        <dsp:cNvPr id="0" name=""/>
        <dsp:cNvSpPr/>
      </dsp:nvSpPr>
      <dsp:spPr>
        <a:xfrm>
          <a:off x="224957" y="4283484"/>
          <a:ext cx="446849" cy="4468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808F83-FF22-4F87-B120-85A4651FB13E}">
      <dsp:nvSpPr>
        <dsp:cNvPr id="0" name=""/>
        <dsp:cNvSpPr/>
      </dsp:nvSpPr>
      <dsp:spPr>
        <a:xfrm>
          <a:off x="998689" y="4121694"/>
          <a:ext cx="1816014" cy="770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Calibri" panose="020F0502020204030204" pitchFamily="34" charset="0"/>
              <a:ea typeface="Calibri" panose="020F0502020204030204" pitchFamily="34" charset="0"/>
              <a:cs typeface="Calibri" panose="020F0502020204030204" pitchFamily="34" charset="0"/>
            </a:rPr>
            <a:t>Monitoring and Review: </a:t>
          </a:r>
          <a:r>
            <a:rPr lang="en-US" sz="1200" kern="1200" dirty="0">
              <a:latin typeface="Calibri" panose="020F0502020204030204" pitchFamily="34" charset="0"/>
              <a:ea typeface="Calibri" panose="020F0502020204030204" pitchFamily="34" charset="0"/>
              <a:cs typeface="Calibri" panose="020F0502020204030204" pitchFamily="34" charset="0"/>
            </a:rPr>
            <a:t>Establish a process for ongoing monitoring, evaluating the effectiveness of the strategy and interventions, and updating plans in response to new insights or changing conditions.</a:t>
          </a:r>
        </a:p>
      </dsp:txBody>
      <dsp:txXfrm>
        <a:off x="998689" y="4121694"/>
        <a:ext cx="1816014" cy="7704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57F77-0441-4A80-BB43-6FB54D603132}">
      <dsp:nvSpPr>
        <dsp:cNvPr id="0" name=""/>
        <dsp:cNvSpPr/>
      </dsp:nvSpPr>
      <dsp:spPr>
        <a:xfrm>
          <a:off x="1388268" y="583533"/>
          <a:ext cx="1110615" cy="72"/>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D0A19A-C53A-4D82-BB61-C0AFE40F0CED}">
      <dsp:nvSpPr>
        <dsp:cNvPr id="0" name=""/>
        <dsp:cNvSpPr/>
      </dsp:nvSpPr>
      <dsp:spPr>
        <a:xfrm>
          <a:off x="2565520" y="490277"/>
          <a:ext cx="127720" cy="239892"/>
        </a:xfrm>
        <a:prstGeom prst="chevron">
          <a:avLst>
            <a:gd name="adj" fmla="val 90000"/>
          </a:avLst>
        </a:prstGeom>
        <a:solidFill>
          <a:schemeClr val="accent2">
            <a:tint val="40000"/>
            <a:alpha val="90000"/>
            <a:hueOff val="456893"/>
            <a:satOff val="-398"/>
            <a:lumOff val="-1"/>
            <a:alphaOff val="0"/>
          </a:schemeClr>
        </a:solidFill>
        <a:ln w="25400" cap="flat" cmpd="sng" algn="ctr">
          <a:solidFill>
            <a:schemeClr val="accent2">
              <a:tint val="40000"/>
              <a:alpha val="90000"/>
              <a:hueOff val="456893"/>
              <a:satOff val="-398"/>
              <a:lumOff val="-1"/>
              <a:alphaOff val="0"/>
            </a:schemeClr>
          </a:solidFill>
          <a:prstDash val="solid"/>
        </a:ln>
        <a:effectLst/>
      </dsp:spPr>
      <dsp:style>
        <a:lnRef idx="2">
          <a:scrgbClr r="0" g="0" b="0"/>
        </a:lnRef>
        <a:fillRef idx="1">
          <a:scrgbClr r="0" g="0" b="0"/>
        </a:fillRef>
        <a:effectRef idx="0">
          <a:scrgbClr r="0" g="0" b="0"/>
        </a:effectRef>
        <a:fontRef idx="minor"/>
      </dsp:style>
    </dsp:sp>
    <dsp:sp modelId="{A9053612-224F-40F5-859E-B56BC6523D8D}">
      <dsp:nvSpPr>
        <dsp:cNvPr id="0" name=""/>
        <dsp:cNvSpPr/>
      </dsp:nvSpPr>
      <dsp:spPr>
        <a:xfrm>
          <a:off x="665872" y="0"/>
          <a:ext cx="1167138" cy="1167138"/>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91" tIns="45291" rIns="45291" bIns="45291" numCol="1" spcCol="1270" anchor="ctr" anchorCtr="0">
          <a:noAutofit/>
        </a:bodyPr>
        <a:lstStyle/>
        <a:p>
          <a:pPr marL="0" lvl="0" indent="0" algn="ctr" defTabSz="1955800">
            <a:lnSpc>
              <a:spcPct val="90000"/>
            </a:lnSpc>
            <a:spcBef>
              <a:spcPct val="0"/>
            </a:spcBef>
            <a:spcAft>
              <a:spcPct val="35000"/>
            </a:spcAft>
            <a:buNone/>
          </a:pPr>
          <a:r>
            <a:rPr lang="en-US" sz="4400" kern="1200"/>
            <a:t>1</a:t>
          </a:r>
        </a:p>
      </dsp:txBody>
      <dsp:txXfrm>
        <a:off x="836795" y="170923"/>
        <a:ext cx="825292" cy="825292"/>
      </dsp:txXfrm>
    </dsp:sp>
    <dsp:sp modelId="{E06780A2-08FF-48F5-AB9A-41D800C36613}">
      <dsp:nvSpPr>
        <dsp:cNvPr id="0" name=""/>
        <dsp:cNvSpPr/>
      </dsp:nvSpPr>
      <dsp:spPr>
        <a:xfrm>
          <a:off x="0" y="1332738"/>
          <a:ext cx="2498883" cy="1282034"/>
        </a:xfrm>
        <a:prstGeom prst="upArrowCallout">
          <a:avLst>
            <a:gd name="adj1" fmla="val 50000"/>
            <a:gd name="adj2" fmla="val 20000"/>
            <a:gd name="adj3" fmla="val 20000"/>
            <a:gd name="adj4" fmla="val 100000"/>
          </a:avLst>
        </a:prstGeom>
        <a:solidFill>
          <a:schemeClr val="accent2">
            <a:tint val="40000"/>
            <a:alpha val="90000"/>
            <a:hueOff val="913786"/>
            <a:satOff val="-796"/>
            <a:lumOff val="-1"/>
            <a:alphaOff val="0"/>
          </a:schemeClr>
        </a:solidFill>
        <a:ln w="25400" cap="flat" cmpd="sng" algn="ctr">
          <a:solidFill>
            <a:schemeClr val="accent2">
              <a:tint val="40000"/>
              <a:alpha val="90000"/>
              <a:hueOff val="913786"/>
              <a:satOff val="-796"/>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115" tIns="165100" rIns="197115" bIns="165100" numCol="1" spcCol="1270" anchor="t" anchorCtr="0">
          <a:noAutofit/>
        </a:bodyPr>
        <a:lstStyle/>
        <a:p>
          <a:pPr marL="0" lvl="0" indent="0" algn="l" defTabSz="488950">
            <a:lnSpc>
              <a:spcPct val="90000"/>
            </a:lnSpc>
            <a:spcBef>
              <a:spcPct val="0"/>
            </a:spcBef>
            <a:spcAft>
              <a:spcPct val="35000"/>
            </a:spcAft>
            <a:buNone/>
          </a:pPr>
          <a:r>
            <a:rPr lang="en-GB" sz="1100" b="1" i="0" kern="1200"/>
            <a:t>Step 1: Filter Problem Statements</a:t>
          </a:r>
          <a:endParaRPr lang="en-US" sz="1100" kern="1200"/>
        </a:p>
      </dsp:txBody>
      <dsp:txXfrm>
        <a:off x="0" y="1589145"/>
        <a:ext cx="2498883" cy="1025627"/>
      </dsp:txXfrm>
    </dsp:sp>
    <dsp:sp modelId="{4D2F2426-9249-4BE5-9B22-DC00634650B5}">
      <dsp:nvSpPr>
        <dsp:cNvPr id="0" name=""/>
        <dsp:cNvSpPr/>
      </dsp:nvSpPr>
      <dsp:spPr>
        <a:xfrm>
          <a:off x="2776537" y="583533"/>
          <a:ext cx="2498883" cy="72"/>
        </a:xfrm>
        <a:prstGeom prst="rect">
          <a:avLst/>
        </a:prstGeom>
        <a:solidFill>
          <a:schemeClr val="accent2">
            <a:tint val="40000"/>
            <a:alpha val="90000"/>
            <a:hueOff val="1370678"/>
            <a:satOff val="-1194"/>
            <a:lumOff val="-2"/>
            <a:alphaOff val="0"/>
          </a:schemeClr>
        </a:solidFill>
        <a:ln w="25400" cap="flat" cmpd="sng" algn="ctr">
          <a:solidFill>
            <a:schemeClr val="accent2">
              <a:tint val="40000"/>
              <a:alpha val="90000"/>
              <a:hueOff val="1370678"/>
              <a:satOff val="-1194"/>
              <a:lumOff val="-2"/>
              <a:alphaOff val="0"/>
            </a:schemeClr>
          </a:solidFill>
          <a:prstDash val="solid"/>
        </a:ln>
        <a:effectLst/>
      </dsp:spPr>
      <dsp:style>
        <a:lnRef idx="2">
          <a:scrgbClr r="0" g="0" b="0"/>
        </a:lnRef>
        <a:fillRef idx="1">
          <a:scrgbClr r="0" g="0" b="0"/>
        </a:fillRef>
        <a:effectRef idx="0">
          <a:scrgbClr r="0" g="0" b="0"/>
        </a:effectRef>
        <a:fontRef idx="minor"/>
      </dsp:style>
    </dsp:sp>
    <dsp:sp modelId="{793915E4-F771-4598-A2C9-C50F6396C9E0}">
      <dsp:nvSpPr>
        <dsp:cNvPr id="0" name=""/>
        <dsp:cNvSpPr/>
      </dsp:nvSpPr>
      <dsp:spPr>
        <a:xfrm>
          <a:off x="5342058" y="490277"/>
          <a:ext cx="127720" cy="239892"/>
        </a:xfrm>
        <a:prstGeom prst="chevron">
          <a:avLst>
            <a:gd name="adj" fmla="val 90000"/>
          </a:avLst>
        </a:prstGeom>
        <a:solidFill>
          <a:schemeClr val="accent2">
            <a:tint val="40000"/>
            <a:alpha val="90000"/>
            <a:hueOff val="1827571"/>
            <a:satOff val="-1592"/>
            <a:lumOff val="-2"/>
            <a:alphaOff val="0"/>
          </a:schemeClr>
        </a:solidFill>
        <a:ln w="25400" cap="flat" cmpd="sng" algn="ctr">
          <a:solidFill>
            <a:schemeClr val="accent2">
              <a:tint val="40000"/>
              <a:alpha val="90000"/>
              <a:hueOff val="1827571"/>
              <a:satOff val="-1592"/>
              <a:lumOff val="-2"/>
              <a:alphaOff val="0"/>
            </a:schemeClr>
          </a:solidFill>
          <a:prstDash val="solid"/>
        </a:ln>
        <a:effectLst/>
      </dsp:spPr>
      <dsp:style>
        <a:lnRef idx="2">
          <a:scrgbClr r="0" g="0" b="0"/>
        </a:lnRef>
        <a:fillRef idx="1">
          <a:scrgbClr r="0" g="0" b="0"/>
        </a:fillRef>
        <a:effectRef idx="0">
          <a:scrgbClr r="0" g="0" b="0"/>
        </a:effectRef>
        <a:fontRef idx="minor"/>
      </dsp:style>
    </dsp:sp>
    <dsp:sp modelId="{ED3524D7-4AB8-4E41-BD06-7B05A41FB882}">
      <dsp:nvSpPr>
        <dsp:cNvPr id="0" name=""/>
        <dsp:cNvSpPr/>
      </dsp:nvSpPr>
      <dsp:spPr>
        <a:xfrm>
          <a:off x="3442410" y="0"/>
          <a:ext cx="1167138" cy="1167138"/>
        </a:xfrm>
        <a:prstGeom prst="ellips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91" tIns="45291" rIns="45291" bIns="45291" numCol="1" spcCol="1270" anchor="ctr" anchorCtr="0">
          <a:noAutofit/>
        </a:bodyPr>
        <a:lstStyle/>
        <a:p>
          <a:pPr marL="0" lvl="0" indent="0" algn="ctr" defTabSz="1955800">
            <a:lnSpc>
              <a:spcPct val="90000"/>
            </a:lnSpc>
            <a:spcBef>
              <a:spcPct val="0"/>
            </a:spcBef>
            <a:spcAft>
              <a:spcPct val="35000"/>
            </a:spcAft>
            <a:buNone/>
          </a:pPr>
          <a:r>
            <a:rPr lang="en-US" sz="4400" kern="1200"/>
            <a:t>2</a:t>
          </a:r>
        </a:p>
      </dsp:txBody>
      <dsp:txXfrm>
        <a:off x="3613333" y="170923"/>
        <a:ext cx="825292" cy="825292"/>
      </dsp:txXfrm>
    </dsp:sp>
    <dsp:sp modelId="{20B91A17-2600-4B07-B751-1F488D5A09F3}">
      <dsp:nvSpPr>
        <dsp:cNvPr id="0" name=""/>
        <dsp:cNvSpPr/>
      </dsp:nvSpPr>
      <dsp:spPr>
        <a:xfrm>
          <a:off x="2776537" y="1332738"/>
          <a:ext cx="2498883" cy="1282034"/>
        </a:xfrm>
        <a:prstGeom prst="upArrowCallout">
          <a:avLst>
            <a:gd name="adj1" fmla="val 50000"/>
            <a:gd name="adj2" fmla="val 20000"/>
            <a:gd name="adj3" fmla="val 20000"/>
            <a:gd name="adj4" fmla="val 100000"/>
          </a:avLst>
        </a:prstGeom>
        <a:solidFill>
          <a:schemeClr val="accent2">
            <a:tint val="40000"/>
            <a:alpha val="90000"/>
            <a:hueOff val="2284464"/>
            <a:satOff val="-1990"/>
            <a:lumOff val="-3"/>
            <a:alphaOff val="0"/>
          </a:schemeClr>
        </a:solidFill>
        <a:ln w="25400" cap="flat" cmpd="sng" algn="ctr">
          <a:solidFill>
            <a:schemeClr val="accent2">
              <a:tint val="40000"/>
              <a:alpha val="90000"/>
              <a:hueOff val="2284464"/>
              <a:satOff val="-1990"/>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115" tIns="165100" rIns="197115" bIns="165100" numCol="1" spcCol="1270" anchor="t" anchorCtr="0">
          <a:noAutofit/>
        </a:bodyPr>
        <a:lstStyle/>
        <a:p>
          <a:pPr marL="0" lvl="0" indent="0" algn="l" defTabSz="488950">
            <a:lnSpc>
              <a:spcPct val="90000"/>
            </a:lnSpc>
            <a:spcBef>
              <a:spcPct val="0"/>
            </a:spcBef>
            <a:spcAft>
              <a:spcPct val="35000"/>
            </a:spcAft>
            <a:buNone/>
          </a:pPr>
          <a:r>
            <a:rPr lang="en-US" sz="1100" b="1" i="0" kern="1200"/>
            <a:t>Step 2 Link Statements to the Four Phases of the Disaster Risk Management Cycle</a:t>
          </a:r>
          <a:endParaRPr lang="en-US" sz="1100" kern="1200"/>
        </a:p>
      </dsp:txBody>
      <dsp:txXfrm>
        <a:off x="2776537" y="1589145"/>
        <a:ext cx="2498883" cy="1025627"/>
      </dsp:txXfrm>
    </dsp:sp>
    <dsp:sp modelId="{8EB47AE7-F54E-4B8D-8E97-2C262B786ED7}">
      <dsp:nvSpPr>
        <dsp:cNvPr id="0" name=""/>
        <dsp:cNvSpPr/>
      </dsp:nvSpPr>
      <dsp:spPr>
        <a:xfrm>
          <a:off x="5553075" y="583533"/>
          <a:ext cx="2498883" cy="72"/>
        </a:xfrm>
        <a:prstGeom prst="rect">
          <a:avLst/>
        </a:prstGeom>
        <a:solidFill>
          <a:schemeClr val="accent2">
            <a:tint val="40000"/>
            <a:alpha val="90000"/>
            <a:hueOff val="2741357"/>
            <a:satOff val="-2388"/>
            <a:lumOff val="-3"/>
            <a:alphaOff val="0"/>
          </a:schemeClr>
        </a:solidFill>
        <a:ln w="25400" cap="flat" cmpd="sng" algn="ctr">
          <a:solidFill>
            <a:schemeClr val="accent2">
              <a:tint val="40000"/>
              <a:alpha val="90000"/>
              <a:hueOff val="2741357"/>
              <a:satOff val="-2388"/>
              <a:lumOff val="-3"/>
              <a:alphaOff val="0"/>
            </a:schemeClr>
          </a:solidFill>
          <a:prstDash val="solid"/>
        </a:ln>
        <a:effectLst/>
      </dsp:spPr>
      <dsp:style>
        <a:lnRef idx="2">
          <a:scrgbClr r="0" g="0" b="0"/>
        </a:lnRef>
        <a:fillRef idx="1">
          <a:scrgbClr r="0" g="0" b="0"/>
        </a:fillRef>
        <a:effectRef idx="0">
          <a:scrgbClr r="0" g="0" b="0"/>
        </a:effectRef>
        <a:fontRef idx="minor"/>
      </dsp:style>
    </dsp:sp>
    <dsp:sp modelId="{75E98692-9C31-4B55-9791-ACB11CD3BE76}">
      <dsp:nvSpPr>
        <dsp:cNvPr id="0" name=""/>
        <dsp:cNvSpPr/>
      </dsp:nvSpPr>
      <dsp:spPr>
        <a:xfrm>
          <a:off x="8118595" y="490277"/>
          <a:ext cx="127720" cy="239892"/>
        </a:xfrm>
        <a:prstGeom prst="chevron">
          <a:avLst>
            <a:gd name="adj" fmla="val 90000"/>
          </a:avLst>
        </a:prstGeom>
        <a:solidFill>
          <a:schemeClr val="accent2">
            <a:tint val="40000"/>
            <a:alpha val="90000"/>
            <a:hueOff val="3198249"/>
            <a:satOff val="-2786"/>
            <a:lumOff val="-4"/>
            <a:alphaOff val="0"/>
          </a:schemeClr>
        </a:solidFill>
        <a:ln w="25400" cap="flat" cmpd="sng" algn="ctr">
          <a:solidFill>
            <a:schemeClr val="accent2">
              <a:tint val="40000"/>
              <a:alpha val="90000"/>
              <a:hueOff val="3198249"/>
              <a:satOff val="-2786"/>
              <a:lumOff val="-4"/>
              <a:alphaOff val="0"/>
            </a:schemeClr>
          </a:solidFill>
          <a:prstDash val="solid"/>
        </a:ln>
        <a:effectLst/>
      </dsp:spPr>
      <dsp:style>
        <a:lnRef idx="2">
          <a:scrgbClr r="0" g="0" b="0"/>
        </a:lnRef>
        <a:fillRef idx="1">
          <a:scrgbClr r="0" g="0" b="0"/>
        </a:fillRef>
        <a:effectRef idx="0">
          <a:scrgbClr r="0" g="0" b="0"/>
        </a:effectRef>
        <a:fontRef idx="minor"/>
      </dsp:style>
    </dsp:sp>
    <dsp:sp modelId="{93D6F9AD-817F-4035-B371-6CE63D2AC0D5}">
      <dsp:nvSpPr>
        <dsp:cNvPr id="0" name=""/>
        <dsp:cNvSpPr/>
      </dsp:nvSpPr>
      <dsp:spPr>
        <a:xfrm>
          <a:off x="6218947" y="0"/>
          <a:ext cx="1167138" cy="1167138"/>
        </a:xfrm>
        <a:prstGeom prst="ellips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91" tIns="45291" rIns="45291" bIns="45291" numCol="1" spcCol="1270" anchor="ctr" anchorCtr="0">
          <a:noAutofit/>
        </a:bodyPr>
        <a:lstStyle/>
        <a:p>
          <a:pPr marL="0" lvl="0" indent="0" algn="ctr" defTabSz="1955800">
            <a:lnSpc>
              <a:spcPct val="90000"/>
            </a:lnSpc>
            <a:spcBef>
              <a:spcPct val="0"/>
            </a:spcBef>
            <a:spcAft>
              <a:spcPct val="35000"/>
            </a:spcAft>
            <a:buNone/>
          </a:pPr>
          <a:r>
            <a:rPr lang="en-US" sz="4400" kern="1200"/>
            <a:t>3</a:t>
          </a:r>
        </a:p>
      </dsp:txBody>
      <dsp:txXfrm>
        <a:off x="6389870" y="170923"/>
        <a:ext cx="825292" cy="825292"/>
      </dsp:txXfrm>
    </dsp:sp>
    <dsp:sp modelId="{BD0E5893-2B03-4EF2-8500-268457FA2C7A}">
      <dsp:nvSpPr>
        <dsp:cNvPr id="0" name=""/>
        <dsp:cNvSpPr/>
      </dsp:nvSpPr>
      <dsp:spPr>
        <a:xfrm>
          <a:off x="5553075" y="1332738"/>
          <a:ext cx="2498883" cy="1282034"/>
        </a:xfrm>
        <a:prstGeom prst="upArrowCallout">
          <a:avLst>
            <a:gd name="adj1" fmla="val 50000"/>
            <a:gd name="adj2" fmla="val 20000"/>
            <a:gd name="adj3" fmla="val 20000"/>
            <a:gd name="adj4" fmla="val 100000"/>
          </a:avLst>
        </a:prstGeom>
        <a:solidFill>
          <a:schemeClr val="accent2">
            <a:tint val="40000"/>
            <a:alpha val="90000"/>
            <a:hueOff val="3655142"/>
            <a:satOff val="-3184"/>
            <a:lumOff val="-4"/>
            <a:alphaOff val="0"/>
          </a:schemeClr>
        </a:solidFill>
        <a:ln w="25400" cap="flat" cmpd="sng" algn="ctr">
          <a:solidFill>
            <a:schemeClr val="accent2">
              <a:tint val="40000"/>
              <a:alpha val="90000"/>
              <a:hueOff val="3655142"/>
              <a:satOff val="-3184"/>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115" tIns="165100" rIns="197115" bIns="165100" numCol="1" spcCol="1270" anchor="t" anchorCtr="0">
          <a:noAutofit/>
        </a:bodyPr>
        <a:lstStyle/>
        <a:p>
          <a:pPr marL="0" lvl="0" indent="0" algn="l" defTabSz="488950">
            <a:lnSpc>
              <a:spcPct val="90000"/>
            </a:lnSpc>
            <a:spcBef>
              <a:spcPct val="0"/>
            </a:spcBef>
            <a:spcAft>
              <a:spcPct val="35000"/>
            </a:spcAft>
            <a:buNone/>
          </a:pPr>
          <a:r>
            <a:rPr lang="en-US" sz="1100" b="1" i="0" kern="1200" dirty="0"/>
            <a:t>Step 3: Group Related Problem Statements Per Phase to Form Broader Strategic Goals</a:t>
          </a:r>
          <a:endParaRPr lang="en-US" sz="1100" kern="1200" dirty="0"/>
        </a:p>
      </dsp:txBody>
      <dsp:txXfrm>
        <a:off x="5553075" y="1589145"/>
        <a:ext cx="2498883" cy="1025627"/>
      </dsp:txXfrm>
    </dsp:sp>
    <dsp:sp modelId="{1E83CAD2-DBBE-49B9-94F8-B5C95E5AC920}">
      <dsp:nvSpPr>
        <dsp:cNvPr id="0" name=""/>
        <dsp:cNvSpPr/>
      </dsp:nvSpPr>
      <dsp:spPr>
        <a:xfrm>
          <a:off x="8329612" y="583533"/>
          <a:ext cx="1249441" cy="72"/>
        </a:xfrm>
        <a:prstGeom prst="rect">
          <a:avLst/>
        </a:prstGeom>
        <a:solidFill>
          <a:schemeClr val="accent2">
            <a:tint val="40000"/>
            <a:alpha val="90000"/>
            <a:hueOff val="4112035"/>
            <a:satOff val="-3582"/>
            <a:lumOff val="-5"/>
            <a:alphaOff val="0"/>
          </a:schemeClr>
        </a:solidFill>
        <a:ln w="25400" cap="flat" cmpd="sng" algn="ctr">
          <a:solidFill>
            <a:schemeClr val="accent2">
              <a:tint val="40000"/>
              <a:alpha val="90000"/>
              <a:hueOff val="4112035"/>
              <a:satOff val="-3582"/>
              <a:lumOff val="-5"/>
              <a:alphaOff val="0"/>
            </a:schemeClr>
          </a:solidFill>
          <a:prstDash val="solid"/>
        </a:ln>
        <a:effectLst/>
      </dsp:spPr>
      <dsp:style>
        <a:lnRef idx="2">
          <a:scrgbClr r="0" g="0" b="0"/>
        </a:lnRef>
        <a:fillRef idx="1">
          <a:scrgbClr r="0" g="0" b="0"/>
        </a:fillRef>
        <a:effectRef idx="0">
          <a:scrgbClr r="0" g="0" b="0"/>
        </a:effectRef>
        <a:fontRef idx="minor"/>
      </dsp:style>
    </dsp:sp>
    <dsp:sp modelId="{E02A8B8B-5F08-414E-AAF5-ACBCCE3C46D0}">
      <dsp:nvSpPr>
        <dsp:cNvPr id="0" name=""/>
        <dsp:cNvSpPr/>
      </dsp:nvSpPr>
      <dsp:spPr>
        <a:xfrm>
          <a:off x="8995485" y="0"/>
          <a:ext cx="1167138" cy="1167138"/>
        </a:xfrm>
        <a:prstGeom prst="ellips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91" tIns="45291" rIns="45291" bIns="45291" numCol="1" spcCol="1270" anchor="ctr" anchorCtr="0">
          <a:noAutofit/>
        </a:bodyPr>
        <a:lstStyle/>
        <a:p>
          <a:pPr marL="0" lvl="0" indent="0" algn="ctr" defTabSz="1955800">
            <a:lnSpc>
              <a:spcPct val="90000"/>
            </a:lnSpc>
            <a:spcBef>
              <a:spcPct val="0"/>
            </a:spcBef>
            <a:spcAft>
              <a:spcPct val="35000"/>
            </a:spcAft>
            <a:buNone/>
          </a:pPr>
          <a:r>
            <a:rPr lang="en-US" sz="4400" kern="1200"/>
            <a:t>4</a:t>
          </a:r>
        </a:p>
      </dsp:txBody>
      <dsp:txXfrm>
        <a:off x="9166408" y="170923"/>
        <a:ext cx="825292" cy="825292"/>
      </dsp:txXfrm>
    </dsp:sp>
    <dsp:sp modelId="{C7884713-E96C-4172-BD9B-89FFFE873A49}">
      <dsp:nvSpPr>
        <dsp:cNvPr id="0" name=""/>
        <dsp:cNvSpPr/>
      </dsp:nvSpPr>
      <dsp:spPr>
        <a:xfrm>
          <a:off x="8329612" y="1332738"/>
          <a:ext cx="2498883" cy="1282034"/>
        </a:xfrm>
        <a:prstGeom prst="upArrowCallout">
          <a:avLst>
            <a:gd name="adj1" fmla="val 50000"/>
            <a:gd name="adj2" fmla="val 20000"/>
            <a:gd name="adj3" fmla="val 20000"/>
            <a:gd name="adj4" fmla="val 10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115" tIns="165100" rIns="197115" bIns="165100" numCol="1" spcCol="1270" anchor="t" anchorCtr="0">
          <a:noAutofit/>
        </a:bodyPr>
        <a:lstStyle/>
        <a:p>
          <a:pPr marL="0" lvl="0" indent="0" algn="l" defTabSz="488950">
            <a:lnSpc>
              <a:spcPct val="90000"/>
            </a:lnSpc>
            <a:spcBef>
              <a:spcPct val="0"/>
            </a:spcBef>
            <a:spcAft>
              <a:spcPct val="35000"/>
            </a:spcAft>
            <a:buNone/>
          </a:pPr>
          <a:r>
            <a:rPr lang="en-US" sz="1100" b="1" i="0" kern="1200" dirty="0"/>
            <a:t>Step 4: Combine Overlapping Goals to Create Comprehensive and Efficient Strategic Goal for BRtR Risk Management Strategy</a:t>
          </a:r>
          <a:r>
            <a:rPr lang="en-US" sz="1100" b="1" kern="1200" dirty="0"/>
            <a:t> </a:t>
          </a:r>
          <a:endParaRPr lang="en-US" sz="1100" kern="1200" dirty="0"/>
        </a:p>
      </dsp:txBody>
      <dsp:txXfrm>
        <a:off x="8329612" y="1589145"/>
        <a:ext cx="2498883" cy="1025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FB40E-CDB9-4002-8935-26762B3ED3D4}">
      <dsp:nvSpPr>
        <dsp:cNvPr id="0" name=""/>
        <dsp:cNvSpPr/>
      </dsp:nvSpPr>
      <dsp:spPr>
        <a:xfrm>
          <a:off x="4987242" y="463445"/>
          <a:ext cx="97262" cy="426101"/>
        </a:xfrm>
        <a:custGeom>
          <a:avLst/>
          <a:gdLst/>
          <a:ahLst/>
          <a:cxnLst/>
          <a:rect l="0" t="0" r="0" b="0"/>
          <a:pathLst>
            <a:path>
              <a:moveTo>
                <a:pt x="0" y="0"/>
              </a:moveTo>
              <a:lnTo>
                <a:pt x="0" y="426101"/>
              </a:lnTo>
              <a:lnTo>
                <a:pt x="97262" y="42610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2256C9-10AA-41F5-88C1-7B9BA8CF2A78}">
      <dsp:nvSpPr>
        <dsp:cNvPr id="0" name=""/>
        <dsp:cNvSpPr/>
      </dsp:nvSpPr>
      <dsp:spPr>
        <a:xfrm>
          <a:off x="4889980" y="463445"/>
          <a:ext cx="97262" cy="426101"/>
        </a:xfrm>
        <a:custGeom>
          <a:avLst/>
          <a:gdLst/>
          <a:ahLst/>
          <a:cxnLst/>
          <a:rect l="0" t="0" r="0" b="0"/>
          <a:pathLst>
            <a:path>
              <a:moveTo>
                <a:pt x="97262" y="0"/>
              </a:moveTo>
              <a:lnTo>
                <a:pt x="97262" y="426101"/>
              </a:lnTo>
              <a:lnTo>
                <a:pt x="0" y="42610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4A7B1-F9F9-45BF-B7B1-DE1400F7F8AB}">
      <dsp:nvSpPr>
        <dsp:cNvPr id="0" name=""/>
        <dsp:cNvSpPr/>
      </dsp:nvSpPr>
      <dsp:spPr>
        <a:xfrm>
          <a:off x="4987242" y="463445"/>
          <a:ext cx="1681248" cy="852202"/>
        </a:xfrm>
        <a:custGeom>
          <a:avLst/>
          <a:gdLst/>
          <a:ahLst/>
          <a:cxnLst/>
          <a:rect l="0" t="0" r="0" b="0"/>
          <a:pathLst>
            <a:path>
              <a:moveTo>
                <a:pt x="0" y="0"/>
              </a:moveTo>
              <a:lnTo>
                <a:pt x="0" y="754940"/>
              </a:lnTo>
              <a:lnTo>
                <a:pt x="1681248" y="754940"/>
              </a:lnTo>
              <a:lnTo>
                <a:pt x="1681248"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A9773-3EC3-462F-993D-C13CB5A19EB0}">
      <dsp:nvSpPr>
        <dsp:cNvPr id="0" name=""/>
        <dsp:cNvSpPr/>
      </dsp:nvSpPr>
      <dsp:spPr>
        <a:xfrm>
          <a:off x="4987242" y="463445"/>
          <a:ext cx="560416" cy="852202"/>
        </a:xfrm>
        <a:custGeom>
          <a:avLst/>
          <a:gdLst/>
          <a:ahLst/>
          <a:cxnLst/>
          <a:rect l="0" t="0" r="0" b="0"/>
          <a:pathLst>
            <a:path>
              <a:moveTo>
                <a:pt x="0" y="0"/>
              </a:moveTo>
              <a:lnTo>
                <a:pt x="0" y="754940"/>
              </a:lnTo>
              <a:lnTo>
                <a:pt x="560416" y="754940"/>
              </a:lnTo>
              <a:lnTo>
                <a:pt x="560416"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4F365F-2D2C-4FDD-B6BD-23FA79461909}">
      <dsp:nvSpPr>
        <dsp:cNvPr id="0" name=""/>
        <dsp:cNvSpPr/>
      </dsp:nvSpPr>
      <dsp:spPr>
        <a:xfrm>
          <a:off x="4426826" y="463445"/>
          <a:ext cx="560416" cy="852202"/>
        </a:xfrm>
        <a:custGeom>
          <a:avLst/>
          <a:gdLst/>
          <a:ahLst/>
          <a:cxnLst/>
          <a:rect l="0" t="0" r="0" b="0"/>
          <a:pathLst>
            <a:path>
              <a:moveTo>
                <a:pt x="560416" y="0"/>
              </a:moveTo>
              <a:lnTo>
                <a:pt x="560416" y="754940"/>
              </a:lnTo>
              <a:lnTo>
                <a:pt x="0" y="754940"/>
              </a:lnTo>
              <a:lnTo>
                <a:pt x="0"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D735C7-4792-4F7A-ABB4-CAAA9D4BEB2D}">
      <dsp:nvSpPr>
        <dsp:cNvPr id="0" name=""/>
        <dsp:cNvSpPr/>
      </dsp:nvSpPr>
      <dsp:spPr>
        <a:xfrm>
          <a:off x="3305994" y="1778801"/>
          <a:ext cx="1681248" cy="194524"/>
        </a:xfrm>
        <a:custGeom>
          <a:avLst/>
          <a:gdLst/>
          <a:ahLst/>
          <a:cxnLst/>
          <a:rect l="0" t="0" r="0" b="0"/>
          <a:pathLst>
            <a:path>
              <a:moveTo>
                <a:pt x="0" y="0"/>
              </a:moveTo>
              <a:lnTo>
                <a:pt x="0" y="97262"/>
              </a:lnTo>
              <a:lnTo>
                <a:pt x="1681248" y="97262"/>
              </a:lnTo>
              <a:lnTo>
                <a:pt x="1681248"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2DD805-9FD2-4B60-AEC1-1013D4B2F5E7}">
      <dsp:nvSpPr>
        <dsp:cNvPr id="0" name=""/>
        <dsp:cNvSpPr/>
      </dsp:nvSpPr>
      <dsp:spPr>
        <a:xfrm>
          <a:off x="3305994" y="1778801"/>
          <a:ext cx="560416" cy="194524"/>
        </a:xfrm>
        <a:custGeom>
          <a:avLst/>
          <a:gdLst/>
          <a:ahLst/>
          <a:cxnLst/>
          <a:rect l="0" t="0" r="0" b="0"/>
          <a:pathLst>
            <a:path>
              <a:moveTo>
                <a:pt x="0" y="0"/>
              </a:moveTo>
              <a:lnTo>
                <a:pt x="0" y="97262"/>
              </a:lnTo>
              <a:lnTo>
                <a:pt x="560416" y="97262"/>
              </a:lnTo>
              <a:lnTo>
                <a:pt x="560416"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2E3654-E22E-4AFE-8B6C-A7E8A587B860}">
      <dsp:nvSpPr>
        <dsp:cNvPr id="0" name=""/>
        <dsp:cNvSpPr/>
      </dsp:nvSpPr>
      <dsp:spPr>
        <a:xfrm>
          <a:off x="2745578" y="1778801"/>
          <a:ext cx="560416" cy="194524"/>
        </a:xfrm>
        <a:custGeom>
          <a:avLst/>
          <a:gdLst/>
          <a:ahLst/>
          <a:cxnLst/>
          <a:rect l="0" t="0" r="0" b="0"/>
          <a:pathLst>
            <a:path>
              <a:moveTo>
                <a:pt x="560416" y="0"/>
              </a:moveTo>
              <a:lnTo>
                <a:pt x="560416" y="97262"/>
              </a:lnTo>
              <a:lnTo>
                <a:pt x="0" y="97262"/>
              </a:lnTo>
              <a:lnTo>
                <a:pt x="0"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63D01C-100C-4078-8962-D0B02AA32CC9}">
      <dsp:nvSpPr>
        <dsp:cNvPr id="0" name=""/>
        <dsp:cNvSpPr/>
      </dsp:nvSpPr>
      <dsp:spPr>
        <a:xfrm>
          <a:off x="1254223" y="2436480"/>
          <a:ext cx="138946" cy="2399136"/>
        </a:xfrm>
        <a:custGeom>
          <a:avLst/>
          <a:gdLst/>
          <a:ahLst/>
          <a:cxnLst/>
          <a:rect l="0" t="0" r="0" b="0"/>
          <a:pathLst>
            <a:path>
              <a:moveTo>
                <a:pt x="0" y="0"/>
              </a:moveTo>
              <a:lnTo>
                <a:pt x="0" y="2399136"/>
              </a:lnTo>
              <a:lnTo>
                <a:pt x="138946" y="239913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07755-C45B-487F-8C1A-6B2FA353D96D}">
      <dsp:nvSpPr>
        <dsp:cNvPr id="0" name=""/>
        <dsp:cNvSpPr/>
      </dsp:nvSpPr>
      <dsp:spPr>
        <a:xfrm>
          <a:off x="1254223" y="2436480"/>
          <a:ext cx="138946" cy="1741458"/>
        </a:xfrm>
        <a:custGeom>
          <a:avLst/>
          <a:gdLst/>
          <a:ahLst/>
          <a:cxnLst/>
          <a:rect l="0" t="0" r="0" b="0"/>
          <a:pathLst>
            <a:path>
              <a:moveTo>
                <a:pt x="0" y="0"/>
              </a:moveTo>
              <a:lnTo>
                <a:pt x="0" y="1741458"/>
              </a:lnTo>
              <a:lnTo>
                <a:pt x="138946" y="174145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12028F-18ED-4736-939D-C5E6F82246BC}">
      <dsp:nvSpPr>
        <dsp:cNvPr id="0" name=""/>
        <dsp:cNvSpPr/>
      </dsp:nvSpPr>
      <dsp:spPr>
        <a:xfrm>
          <a:off x="1254223" y="2436480"/>
          <a:ext cx="138946" cy="1083779"/>
        </a:xfrm>
        <a:custGeom>
          <a:avLst/>
          <a:gdLst/>
          <a:ahLst/>
          <a:cxnLst/>
          <a:rect l="0" t="0" r="0" b="0"/>
          <a:pathLst>
            <a:path>
              <a:moveTo>
                <a:pt x="0" y="0"/>
              </a:moveTo>
              <a:lnTo>
                <a:pt x="0" y="1083779"/>
              </a:lnTo>
              <a:lnTo>
                <a:pt x="138946" y="108377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C9DF07-DA17-4CAE-AA1A-138DAFF124B1}">
      <dsp:nvSpPr>
        <dsp:cNvPr id="0" name=""/>
        <dsp:cNvSpPr/>
      </dsp:nvSpPr>
      <dsp:spPr>
        <a:xfrm>
          <a:off x="1254223" y="2436480"/>
          <a:ext cx="138946" cy="426101"/>
        </a:xfrm>
        <a:custGeom>
          <a:avLst/>
          <a:gdLst/>
          <a:ahLst/>
          <a:cxnLst/>
          <a:rect l="0" t="0" r="0" b="0"/>
          <a:pathLst>
            <a:path>
              <a:moveTo>
                <a:pt x="0" y="0"/>
              </a:moveTo>
              <a:lnTo>
                <a:pt x="0" y="426101"/>
              </a:lnTo>
              <a:lnTo>
                <a:pt x="138946" y="42610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1F5CBE-D598-4386-A457-DDD30507C4B6}">
      <dsp:nvSpPr>
        <dsp:cNvPr id="0" name=""/>
        <dsp:cNvSpPr/>
      </dsp:nvSpPr>
      <dsp:spPr>
        <a:xfrm>
          <a:off x="1624746" y="1778801"/>
          <a:ext cx="1681248" cy="194524"/>
        </a:xfrm>
        <a:custGeom>
          <a:avLst/>
          <a:gdLst/>
          <a:ahLst/>
          <a:cxnLst/>
          <a:rect l="0" t="0" r="0" b="0"/>
          <a:pathLst>
            <a:path>
              <a:moveTo>
                <a:pt x="1681248" y="0"/>
              </a:moveTo>
              <a:lnTo>
                <a:pt x="1681248" y="97262"/>
              </a:lnTo>
              <a:lnTo>
                <a:pt x="0" y="97262"/>
              </a:lnTo>
              <a:lnTo>
                <a:pt x="0"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F73F49-4DD9-47EE-9E5E-73849ED366F0}">
      <dsp:nvSpPr>
        <dsp:cNvPr id="0" name=""/>
        <dsp:cNvSpPr/>
      </dsp:nvSpPr>
      <dsp:spPr>
        <a:xfrm>
          <a:off x="3305994" y="463445"/>
          <a:ext cx="1681248" cy="852202"/>
        </a:xfrm>
        <a:custGeom>
          <a:avLst/>
          <a:gdLst/>
          <a:ahLst/>
          <a:cxnLst/>
          <a:rect l="0" t="0" r="0" b="0"/>
          <a:pathLst>
            <a:path>
              <a:moveTo>
                <a:pt x="1681248" y="0"/>
              </a:moveTo>
              <a:lnTo>
                <a:pt x="1681248" y="754940"/>
              </a:lnTo>
              <a:lnTo>
                <a:pt x="0" y="754940"/>
              </a:lnTo>
              <a:lnTo>
                <a:pt x="0"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1B0B23-159B-45D3-82AD-59F1A2F2BCBC}">
      <dsp:nvSpPr>
        <dsp:cNvPr id="0" name=""/>
        <dsp:cNvSpPr/>
      </dsp:nvSpPr>
      <dsp:spPr>
        <a:xfrm>
          <a:off x="4524088" y="291"/>
          <a:ext cx="926307" cy="4631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Mission</a:t>
          </a:r>
          <a:endParaRPr lang="en-GB" sz="1100" b="1" kern="1200" dirty="0">
            <a:solidFill>
              <a:schemeClr val="tx1"/>
            </a:solidFill>
          </a:endParaRPr>
        </a:p>
      </dsp:txBody>
      <dsp:txXfrm>
        <a:off x="4524088" y="291"/>
        <a:ext cx="926307" cy="463153"/>
      </dsp:txXfrm>
    </dsp:sp>
    <dsp:sp modelId="{84067416-1352-4208-89A3-31CDB40F8339}">
      <dsp:nvSpPr>
        <dsp:cNvPr id="0" name=""/>
        <dsp:cNvSpPr/>
      </dsp:nvSpPr>
      <dsp:spPr>
        <a:xfrm>
          <a:off x="2842840"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1</a:t>
          </a:r>
          <a:endParaRPr lang="en-GB" sz="1100" b="1" kern="1200" dirty="0">
            <a:solidFill>
              <a:schemeClr val="tx1"/>
            </a:solidFill>
          </a:endParaRPr>
        </a:p>
      </dsp:txBody>
      <dsp:txXfrm>
        <a:off x="2842840" y="1315648"/>
        <a:ext cx="926307" cy="463153"/>
      </dsp:txXfrm>
    </dsp:sp>
    <dsp:sp modelId="{84140ECB-3BF7-4A2B-9573-EABD2BEB593C}">
      <dsp:nvSpPr>
        <dsp:cNvPr id="0" name=""/>
        <dsp:cNvSpPr/>
      </dsp:nvSpPr>
      <dsp:spPr>
        <a:xfrm>
          <a:off x="1161592"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1</a:t>
          </a:r>
          <a:endParaRPr lang="en-GB" sz="1100" b="1" kern="1200" dirty="0">
            <a:solidFill>
              <a:schemeClr val="tx1"/>
            </a:solidFill>
          </a:endParaRPr>
        </a:p>
      </dsp:txBody>
      <dsp:txXfrm>
        <a:off x="1161592" y="1973326"/>
        <a:ext cx="926307" cy="463153"/>
      </dsp:txXfrm>
    </dsp:sp>
    <dsp:sp modelId="{6D089B81-2CE3-4F4A-8F67-E0A4492E9E99}">
      <dsp:nvSpPr>
        <dsp:cNvPr id="0" name=""/>
        <dsp:cNvSpPr/>
      </dsp:nvSpPr>
      <dsp:spPr>
        <a:xfrm>
          <a:off x="1393169" y="2631004"/>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Intervention1</a:t>
          </a:r>
          <a:endParaRPr lang="en-GB" sz="1100" b="1" kern="1200" dirty="0">
            <a:solidFill>
              <a:schemeClr val="bg1"/>
            </a:solidFill>
          </a:endParaRPr>
        </a:p>
      </dsp:txBody>
      <dsp:txXfrm>
        <a:off x="1393169" y="2631004"/>
        <a:ext cx="926307" cy="463153"/>
      </dsp:txXfrm>
    </dsp:sp>
    <dsp:sp modelId="{6EB8C06B-3901-4593-B614-C96B244565E8}">
      <dsp:nvSpPr>
        <dsp:cNvPr id="0" name=""/>
        <dsp:cNvSpPr/>
      </dsp:nvSpPr>
      <dsp:spPr>
        <a:xfrm>
          <a:off x="1393169" y="3288683"/>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 2</a:t>
          </a:r>
          <a:endParaRPr lang="en-GB" sz="1100" b="1" kern="1200" dirty="0">
            <a:solidFill>
              <a:schemeClr val="bg1"/>
            </a:solidFill>
          </a:endParaRPr>
        </a:p>
      </dsp:txBody>
      <dsp:txXfrm>
        <a:off x="1393169" y="3288683"/>
        <a:ext cx="926307" cy="463153"/>
      </dsp:txXfrm>
    </dsp:sp>
    <dsp:sp modelId="{0C70639C-09E8-478E-A776-2ED543AC29AC}">
      <dsp:nvSpPr>
        <dsp:cNvPr id="0" name=""/>
        <dsp:cNvSpPr/>
      </dsp:nvSpPr>
      <dsp:spPr>
        <a:xfrm>
          <a:off x="1393169" y="3946361"/>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t>
          </a:r>
          <a:endParaRPr lang="en-GB" sz="1100" b="1" kern="1200" dirty="0">
            <a:solidFill>
              <a:schemeClr val="bg1"/>
            </a:solidFill>
          </a:endParaRPr>
        </a:p>
      </dsp:txBody>
      <dsp:txXfrm>
        <a:off x="1393169" y="3946361"/>
        <a:ext cx="926307" cy="463153"/>
      </dsp:txXfrm>
    </dsp:sp>
    <dsp:sp modelId="{B2992962-71F1-4A7C-8364-8299647B0179}">
      <dsp:nvSpPr>
        <dsp:cNvPr id="0" name=""/>
        <dsp:cNvSpPr/>
      </dsp:nvSpPr>
      <dsp:spPr>
        <a:xfrm>
          <a:off x="1393169" y="4604039"/>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 n</a:t>
          </a:r>
          <a:endParaRPr lang="en-GB" sz="1100" b="1" kern="1200" dirty="0">
            <a:solidFill>
              <a:schemeClr val="bg1"/>
            </a:solidFill>
          </a:endParaRPr>
        </a:p>
      </dsp:txBody>
      <dsp:txXfrm>
        <a:off x="1393169" y="4604039"/>
        <a:ext cx="926307" cy="463153"/>
      </dsp:txXfrm>
    </dsp:sp>
    <dsp:sp modelId="{BA8012D5-1DB6-47FC-B73C-3A1FCBCDF849}">
      <dsp:nvSpPr>
        <dsp:cNvPr id="0" name=""/>
        <dsp:cNvSpPr/>
      </dsp:nvSpPr>
      <dsp:spPr>
        <a:xfrm>
          <a:off x="2282424"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2</a:t>
          </a:r>
          <a:endParaRPr lang="en-GB" sz="1100" b="1" kern="1200" dirty="0">
            <a:solidFill>
              <a:schemeClr val="tx1"/>
            </a:solidFill>
          </a:endParaRPr>
        </a:p>
      </dsp:txBody>
      <dsp:txXfrm>
        <a:off x="2282424" y="1973326"/>
        <a:ext cx="926307" cy="463153"/>
      </dsp:txXfrm>
    </dsp:sp>
    <dsp:sp modelId="{04A5ED1D-4178-4C19-A40C-A2BE47B393E4}">
      <dsp:nvSpPr>
        <dsp:cNvPr id="0" name=""/>
        <dsp:cNvSpPr/>
      </dsp:nvSpPr>
      <dsp:spPr>
        <a:xfrm>
          <a:off x="3403256"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a:t>
          </a:r>
          <a:endParaRPr lang="en-GB" sz="1100" b="1" kern="1200" dirty="0">
            <a:solidFill>
              <a:schemeClr val="tx1"/>
            </a:solidFill>
          </a:endParaRPr>
        </a:p>
      </dsp:txBody>
      <dsp:txXfrm>
        <a:off x="3403256" y="1973326"/>
        <a:ext cx="926307" cy="463153"/>
      </dsp:txXfrm>
    </dsp:sp>
    <dsp:sp modelId="{3CC8506D-D968-4120-8BAF-2D9B8086681D}">
      <dsp:nvSpPr>
        <dsp:cNvPr id="0" name=""/>
        <dsp:cNvSpPr/>
      </dsp:nvSpPr>
      <dsp:spPr>
        <a:xfrm>
          <a:off x="4524088"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n</a:t>
          </a:r>
          <a:endParaRPr lang="en-GB" sz="1100" b="1" kern="1200" dirty="0">
            <a:solidFill>
              <a:schemeClr val="tx1"/>
            </a:solidFill>
          </a:endParaRPr>
        </a:p>
      </dsp:txBody>
      <dsp:txXfrm>
        <a:off x="4524088" y="1973326"/>
        <a:ext cx="926307" cy="463153"/>
      </dsp:txXfrm>
    </dsp:sp>
    <dsp:sp modelId="{9ADFB99E-059A-4E95-BC02-59AF02A08436}">
      <dsp:nvSpPr>
        <dsp:cNvPr id="0" name=""/>
        <dsp:cNvSpPr/>
      </dsp:nvSpPr>
      <dsp:spPr>
        <a:xfrm>
          <a:off x="3963672"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2</a:t>
          </a:r>
          <a:endParaRPr lang="en-GB" sz="1100" b="1" kern="1200" dirty="0">
            <a:solidFill>
              <a:schemeClr val="tx1"/>
            </a:solidFill>
          </a:endParaRPr>
        </a:p>
      </dsp:txBody>
      <dsp:txXfrm>
        <a:off x="3963672" y="1315648"/>
        <a:ext cx="926307" cy="463153"/>
      </dsp:txXfrm>
    </dsp:sp>
    <dsp:sp modelId="{1BA9CDBB-0F15-4047-B623-BD1BC683DEAA}">
      <dsp:nvSpPr>
        <dsp:cNvPr id="0" name=""/>
        <dsp:cNvSpPr/>
      </dsp:nvSpPr>
      <dsp:spPr>
        <a:xfrm>
          <a:off x="5084504"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a:t>
          </a:r>
          <a:endParaRPr lang="en-GB" sz="1100" b="1" kern="1200" dirty="0">
            <a:solidFill>
              <a:schemeClr val="tx1"/>
            </a:solidFill>
          </a:endParaRPr>
        </a:p>
      </dsp:txBody>
      <dsp:txXfrm>
        <a:off x="5084504" y="1315648"/>
        <a:ext cx="926307" cy="463153"/>
      </dsp:txXfrm>
    </dsp:sp>
    <dsp:sp modelId="{2B06E815-AC4A-4B70-A29E-D6E488D8B6B7}">
      <dsp:nvSpPr>
        <dsp:cNvPr id="0" name=""/>
        <dsp:cNvSpPr/>
      </dsp:nvSpPr>
      <dsp:spPr>
        <a:xfrm>
          <a:off x="6205337"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n</a:t>
          </a:r>
          <a:endParaRPr lang="en-GB" sz="1100" b="1" kern="1200" dirty="0">
            <a:solidFill>
              <a:schemeClr val="tx1"/>
            </a:solidFill>
          </a:endParaRPr>
        </a:p>
      </dsp:txBody>
      <dsp:txXfrm>
        <a:off x="6205337" y="1315648"/>
        <a:ext cx="926307" cy="463153"/>
      </dsp:txXfrm>
    </dsp:sp>
    <dsp:sp modelId="{EC5DC467-0AAD-464F-A568-B74395F26D8A}">
      <dsp:nvSpPr>
        <dsp:cNvPr id="0" name=""/>
        <dsp:cNvSpPr/>
      </dsp:nvSpPr>
      <dsp:spPr>
        <a:xfrm>
          <a:off x="3963672" y="657969"/>
          <a:ext cx="926307" cy="463153"/>
        </a:xfrm>
        <a:prstGeom prst="rect">
          <a:avLst/>
        </a:prstGeom>
        <a:solidFill>
          <a:srgbClr val="FFFFCC"/>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Vision</a:t>
          </a:r>
          <a:endParaRPr lang="en-GB" sz="1100" b="1" kern="1200" dirty="0">
            <a:solidFill>
              <a:schemeClr val="tx1"/>
            </a:solidFill>
          </a:endParaRPr>
        </a:p>
      </dsp:txBody>
      <dsp:txXfrm>
        <a:off x="3963672" y="657969"/>
        <a:ext cx="926307" cy="463153"/>
      </dsp:txXfrm>
    </dsp:sp>
    <dsp:sp modelId="{BBE4A624-874C-4819-BDF1-A79C0E6C1F2F}">
      <dsp:nvSpPr>
        <dsp:cNvPr id="0" name=""/>
        <dsp:cNvSpPr/>
      </dsp:nvSpPr>
      <dsp:spPr>
        <a:xfrm>
          <a:off x="5084504" y="657969"/>
          <a:ext cx="926307" cy="463153"/>
        </a:xfrm>
        <a:prstGeom prst="rect">
          <a:avLst/>
        </a:prstGeom>
        <a:solidFill>
          <a:srgbClr val="FFFFCC"/>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Guiding Principles</a:t>
          </a:r>
          <a:endParaRPr lang="en-GB" sz="1100" b="1" kern="1200" dirty="0">
            <a:solidFill>
              <a:schemeClr val="tx1"/>
            </a:solidFill>
          </a:endParaRPr>
        </a:p>
      </dsp:txBody>
      <dsp:txXfrm>
        <a:off x="5084504" y="657969"/>
        <a:ext cx="926307" cy="4631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B1C2F-3CBB-4404-8716-58A1CB9859F7}">
      <dsp:nvSpPr>
        <dsp:cNvPr id="0" name=""/>
        <dsp:cNvSpPr/>
      </dsp:nvSpPr>
      <dsp:spPr>
        <a:xfrm>
          <a:off x="2047635" y="0"/>
          <a:ext cx="1785580" cy="178576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4D70-C143-4622-9A71-36434CF3679F}">
      <dsp:nvSpPr>
        <dsp:cNvPr id="0" name=""/>
        <dsp:cNvSpPr/>
      </dsp:nvSpPr>
      <dsp:spPr>
        <a:xfrm>
          <a:off x="2441862" y="64639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Goals (6)</a:t>
          </a:r>
        </a:p>
      </dsp:txBody>
      <dsp:txXfrm>
        <a:off x="2441862" y="646397"/>
        <a:ext cx="996454" cy="498175"/>
      </dsp:txXfrm>
    </dsp:sp>
    <dsp:sp modelId="{15BDE969-32D2-4B46-913C-543BA40608AA}">
      <dsp:nvSpPr>
        <dsp:cNvPr id="0" name=""/>
        <dsp:cNvSpPr/>
      </dsp:nvSpPr>
      <dsp:spPr>
        <a:xfrm>
          <a:off x="1551584" y="1026185"/>
          <a:ext cx="1785580" cy="1785761"/>
        </a:xfrm>
        <a:prstGeom prst="leftCircularArrow">
          <a:avLst>
            <a:gd name="adj1" fmla="val 10980"/>
            <a:gd name="adj2" fmla="val 1142322"/>
            <a:gd name="adj3" fmla="val 6300000"/>
            <a:gd name="adj4" fmla="val 18900000"/>
            <a:gd name="adj5" fmla="val 125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52E17-5123-4A54-8A6D-6EA3021377D5}">
      <dsp:nvSpPr>
        <dsp:cNvPr id="0" name=""/>
        <dsp:cNvSpPr/>
      </dsp:nvSpPr>
      <dsp:spPr>
        <a:xfrm>
          <a:off x="1943802" y="167447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Objectives (27)</a:t>
          </a:r>
        </a:p>
      </dsp:txBody>
      <dsp:txXfrm>
        <a:off x="1943802" y="1674477"/>
        <a:ext cx="996454" cy="498175"/>
      </dsp:txXfrm>
    </dsp:sp>
    <dsp:sp modelId="{773AEA4B-CA03-4891-B337-83A0A6AD1CF8}">
      <dsp:nvSpPr>
        <dsp:cNvPr id="0" name=""/>
        <dsp:cNvSpPr/>
      </dsp:nvSpPr>
      <dsp:spPr>
        <a:xfrm>
          <a:off x="2047635" y="2056159"/>
          <a:ext cx="1785580" cy="1785761"/>
        </a:xfrm>
        <a:prstGeom prst="circularArrow">
          <a:avLst>
            <a:gd name="adj1" fmla="val 10980"/>
            <a:gd name="adj2" fmla="val 1142322"/>
            <a:gd name="adj3" fmla="val 4500000"/>
            <a:gd name="adj4" fmla="val 13500000"/>
            <a:gd name="adj5" fmla="val 125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4C154-B81C-4624-8B47-3C5983D6133E}">
      <dsp:nvSpPr>
        <dsp:cNvPr id="0" name=""/>
        <dsp:cNvSpPr/>
      </dsp:nvSpPr>
      <dsp:spPr>
        <a:xfrm>
          <a:off x="2441862" y="270255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Interventions (30)</a:t>
          </a:r>
        </a:p>
      </dsp:txBody>
      <dsp:txXfrm>
        <a:off x="2441862" y="2702557"/>
        <a:ext cx="996454" cy="498175"/>
      </dsp:txXfrm>
    </dsp:sp>
    <dsp:sp modelId="{C2CC7F4E-27F1-4F11-A30E-BACF5B1E72C9}">
      <dsp:nvSpPr>
        <dsp:cNvPr id="0" name=""/>
        <dsp:cNvSpPr/>
      </dsp:nvSpPr>
      <dsp:spPr>
        <a:xfrm>
          <a:off x="1678862" y="3200733"/>
          <a:ext cx="1534038" cy="1534779"/>
        </a:xfrm>
        <a:prstGeom prst="blockArc">
          <a:avLst>
            <a:gd name="adj1" fmla="val 0"/>
            <a:gd name="adj2" fmla="val 18900000"/>
            <a:gd name="adj3" fmla="val 1274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8E0D02-5B90-4C65-A1EF-4C2221AE6976}">
      <dsp:nvSpPr>
        <dsp:cNvPr id="0" name=""/>
        <dsp:cNvSpPr/>
      </dsp:nvSpPr>
      <dsp:spPr>
        <a:xfrm>
          <a:off x="1943802" y="373063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KPIs (50)</a:t>
          </a:r>
        </a:p>
      </dsp:txBody>
      <dsp:txXfrm>
        <a:off x="1943802" y="3730637"/>
        <a:ext cx="996454" cy="4981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3CE37-EAAD-485B-A51F-F337F5B5AD35}">
      <dsp:nvSpPr>
        <dsp:cNvPr id="0" name=""/>
        <dsp:cNvSpPr/>
      </dsp:nvSpPr>
      <dsp:spPr>
        <a:xfrm>
          <a:off x="716" y="75740"/>
          <a:ext cx="2794089" cy="167645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dirty="0"/>
            <a:t>Resilience, Preparedness, and Proactive Integrated Risk Management</a:t>
          </a:r>
        </a:p>
        <a:p>
          <a:pPr marL="0" lvl="0" indent="0" algn="ctr" defTabSz="533400">
            <a:lnSpc>
              <a:spcPct val="90000"/>
            </a:lnSpc>
            <a:spcBef>
              <a:spcPct val="0"/>
            </a:spcBef>
            <a:spcAft>
              <a:spcPct val="35000"/>
            </a:spcAft>
            <a:buNone/>
          </a:pPr>
          <a:r>
            <a:rPr lang="en-US" sz="1200" b="0" i="0" kern="1200" dirty="0" err="1"/>
            <a:t>Prioritise</a:t>
          </a:r>
          <a:r>
            <a:rPr lang="en-US" sz="1200" b="0" i="0" kern="1200" dirty="0"/>
            <a:t> infrastructure resilience, enhance emergency services, and align actions with disaster risk management phases, ensuring a cohesive approach to defending against natural disasters.</a:t>
          </a:r>
          <a:endParaRPr lang="en-US" sz="1200" kern="1200" dirty="0"/>
        </a:p>
      </dsp:txBody>
      <dsp:txXfrm>
        <a:off x="716" y="75740"/>
        <a:ext cx="2794089" cy="1676453"/>
      </dsp:txXfrm>
    </dsp:sp>
    <dsp:sp modelId="{D625A4CE-69BD-4A10-A80A-6418855C3529}">
      <dsp:nvSpPr>
        <dsp:cNvPr id="0" name=""/>
        <dsp:cNvSpPr/>
      </dsp:nvSpPr>
      <dsp:spPr>
        <a:xfrm>
          <a:off x="3074214" y="75740"/>
          <a:ext cx="2794089" cy="167645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dirty="0"/>
            <a:t>Data-Driven and Evidence-Based Decision Making</a:t>
          </a:r>
        </a:p>
        <a:p>
          <a:pPr marL="0" lvl="0" indent="0" algn="ctr" defTabSz="533400">
            <a:lnSpc>
              <a:spcPct val="90000"/>
            </a:lnSpc>
            <a:spcBef>
              <a:spcPct val="0"/>
            </a:spcBef>
            <a:spcAft>
              <a:spcPct val="35000"/>
            </a:spcAft>
            <a:buNone/>
          </a:pPr>
          <a:r>
            <a:rPr lang="en-US" sz="1200" b="0" i="0" kern="1200" dirty="0" err="1"/>
            <a:t>Emphasise</a:t>
          </a:r>
          <a:r>
            <a:rPr lang="en-US" sz="1200" b="0" i="0" kern="1200" dirty="0"/>
            <a:t> the importance of utilizing data and evidence in planning, implementing, and evaluating risk management strategies to ensure effective and efficient resilience efforts</a:t>
          </a:r>
          <a:endParaRPr lang="en-US" sz="1200" kern="1200" dirty="0"/>
        </a:p>
      </dsp:txBody>
      <dsp:txXfrm>
        <a:off x="3074214" y="75740"/>
        <a:ext cx="2794089" cy="1676453"/>
      </dsp:txXfrm>
    </dsp:sp>
    <dsp:sp modelId="{0FF95F82-C5AE-4F21-A707-0C5651AA5519}">
      <dsp:nvSpPr>
        <dsp:cNvPr id="0" name=""/>
        <dsp:cNvSpPr/>
      </dsp:nvSpPr>
      <dsp:spPr>
        <a:xfrm>
          <a:off x="716" y="2031603"/>
          <a:ext cx="2794089" cy="167645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a:t>Community </a:t>
          </a:r>
          <a:r>
            <a:rPr lang="en-US" sz="1200" b="1" i="0" kern="1200" dirty="0"/>
            <a:t>Engagement, Education, and Well-being</a:t>
          </a:r>
          <a:r>
            <a:rPr lang="en-US" sz="1200" b="0" i="0" kern="1200" dirty="0"/>
            <a:t> </a:t>
          </a:r>
        </a:p>
        <a:p>
          <a:pPr marL="0" lvl="0" indent="0" algn="l" defTabSz="533400">
            <a:lnSpc>
              <a:spcPct val="90000"/>
            </a:lnSpc>
            <a:spcBef>
              <a:spcPct val="0"/>
            </a:spcBef>
            <a:spcAft>
              <a:spcPct val="35000"/>
            </a:spcAft>
            <a:buNone/>
          </a:pPr>
          <a:r>
            <a:rPr lang="en-US" sz="1200" b="0" i="0" kern="1200" dirty="0"/>
            <a:t>A culture of preparedness is fostered through comprehensive community education and engagement, </a:t>
          </a:r>
          <a:r>
            <a:rPr lang="en-US" sz="1200" b="0" i="0" kern="1200" dirty="0" err="1"/>
            <a:t>prioritising</a:t>
          </a:r>
          <a:r>
            <a:rPr lang="en-US" sz="1200" b="0" i="0" kern="1200" dirty="0"/>
            <a:t> residents' health and well-being as central to disaster resilience strategies.</a:t>
          </a:r>
          <a:endParaRPr lang="en-US" sz="1200" kern="1200" dirty="0"/>
        </a:p>
      </dsp:txBody>
      <dsp:txXfrm>
        <a:off x="716" y="2031603"/>
        <a:ext cx="2794089" cy="1676453"/>
      </dsp:txXfrm>
    </dsp:sp>
    <dsp:sp modelId="{5476B8CE-E705-4B78-9F9F-B2AA981FEA12}">
      <dsp:nvSpPr>
        <dsp:cNvPr id="0" name=""/>
        <dsp:cNvSpPr/>
      </dsp:nvSpPr>
      <dsp:spPr>
        <a:xfrm>
          <a:off x="3074214" y="2031603"/>
          <a:ext cx="2794089" cy="167645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dirty="0"/>
            <a:t>Innovation, Monitoring, and Forecasting</a:t>
          </a:r>
          <a:endParaRPr lang="en-US" sz="1200" b="0" i="0" kern="1200" dirty="0"/>
        </a:p>
        <a:p>
          <a:pPr marL="0" lvl="0" indent="0" algn="l" defTabSz="533400">
            <a:lnSpc>
              <a:spcPct val="90000"/>
            </a:lnSpc>
            <a:spcBef>
              <a:spcPct val="0"/>
            </a:spcBef>
            <a:spcAft>
              <a:spcPct val="35000"/>
            </a:spcAft>
            <a:buNone/>
          </a:pPr>
          <a:r>
            <a:rPr lang="en-US" sz="1200" b="0" i="0" kern="1200" dirty="0"/>
            <a:t>Advanced technology and research support precise disaster monitoring and forecasting, with innovative and flexible solutions enhancing response capabilities and resilience.</a:t>
          </a:r>
          <a:endParaRPr lang="en-US" sz="1200" kern="1200" dirty="0"/>
        </a:p>
      </dsp:txBody>
      <dsp:txXfrm>
        <a:off x="3074214" y="2031603"/>
        <a:ext cx="2794089" cy="1676453"/>
      </dsp:txXfrm>
    </dsp:sp>
    <dsp:sp modelId="{CEC29151-F2A5-48BB-A0D1-EE75817F53D0}">
      <dsp:nvSpPr>
        <dsp:cNvPr id="0" name=""/>
        <dsp:cNvSpPr/>
      </dsp:nvSpPr>
      <dsp:spPr>
        <a:xfrm>
          <a:off x="716" y="3987465"/>
          <a:ext cx="2794089" cy="167645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dirty="0"/>
            <a:t>Collaboration and Inclusivity</a:t>
          </a:r>
        </a:p>
        <a:p>
          <a:pPr marL="0" lvl="0" indent="0" algn="l" defTabSz="533400">
            <a:lnSpc>
              <a:spcPct val="90000"/>
            </a:lnSpc>
            <a:spcBef>
              <a:spcPct val="0"/>
            </a:spcBef>
            <a:spcAft>
              <a:spcPct val="35000"/>
            </a:spcAft>
            <a:buNone/>
          </a:pPr>
          <a:r>
            <a:rPr lang="en-US" sz="1200" b="0" i="0" kern="1200" dirty="0"/>
            <a:t> Partnerships with diverse stakeholders ensure inclusivity and leverage expertise and resources, focusing on the needs of all community members, especially the most vulnerable.</a:t>
          </a:r>
          <a:endParaRPr lang="en-US" sz="1200" kern="1200" dirty="0"/>
        </a:p>
      </dsp:txBody>
      <dsp:txXfrm>
        <a:off x="716" y="3987465"/>
        <a:ext cx="2794089" cy="1676453"/>
      </dsp:txXfrm>
    </dsp:sp>
    <dsp:sp modelId="{9B617588-17DC-41BE-BB45-D5239E4F3CD4}">
      <dsp:nvSpPr>
        <dsp:cNvPr id="0" name=""/>
        <dsp:cNvSpPr/>
      </dsp:nvSpPr>
      <dsp:spPr>
        <a:xfrm>
          <a:off x="3074214" y="3987465"/>
          <a:ext cx="2794089" cy="1676453"/>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dirty="0"/>
            <a:t>Financial and Environmental Sustainability</a:t>
          </a:r>
          <a:endParaRPr lang="en-US" sz="1200" b="0" i="0" kern="1200" dirty="0"/>
        </a:p>
        <a:p>
          <a:pPr marL="0" lvl="0" indent="0" algn="l" defTabSz="533400">
            <a:lnSpc>
              <a:spcPct val="90000"/>
            </a:lnSpc>
            <a:spcBef>
              <a:spcPct val="0"/>
            </a:spcBef>
            <a:spcAft>
              <a:spcPct val="35000"/>
            </a:spcAft>
            <a:buNone/>
          </a:pPr>
          <a:r>
            <a:rPr lang="en-US" sz="1200" b="0" i="0" kern="1200" dirty="0"/>
            <a:t>Financially sustainable initiatives and environmental stewardship form the core of resilience efforts, </a:t>
          </a:r>
          <a:r>
            <a:rPr lang="en-US" sz="1200" b="0" i="0" kern="1200" dirty="0" err="1"/>
            <a:t>emphasising</a:t>
          </a:r>
          <a:r>
            <a:rPr lang="en-US" sz="1200" b="0" i="0" kern="1200" dirty="0"/>
            <a:t> the significance of a healthy ecosystem for long-term sustainability.</a:t>
          </a:r>
          <a:endParaRPr lang="en-US" sz="1200" kern="1200" dirty="0"/>
        </a:p>
      </dsp:txBody>
      <dsp:txXfrm>
        <a:off x="3074214" y="3987465"/>
        <a:ext cx="2794089" cy="16764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FB40E-CDB9-4002-8935-26762B3ED3D4}">
      <dsp:nvSpPr>
        <dsp:cNvPr id="0" name=""/>
        <dsp:cNvSpPr/>
      </dsp:nvSpPr>
      <dsp:spPr>
        <a:xfrm>
          <a:off x="4987242" y="463445"/>
          <a:ext cx="97262" cy="426101"/>
        </a:xfrm>
        <a:custGeom>
          <a:avLst/>
          <a:gdLst/>
          <a:ahLst/>
          <a:cxnLst/>
          <a:rect l="0" t="0" r="0" b="0"/>
          <a:pathLst>
            <a:path>
              <a:moveTo>
                <a:pt x="0" y="0"/>
              </a:moveTo>
              <a:lnTo>
                <a:pt x="0" y="426101"/>
              </a:lnTo>
              <a:lnTo>
                <a:pt x="97262" y="42610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2256C9-10AA-41F5-88C1-7B9BA8CF2A78}">
      <dsp:nvSpPr>
        <dsp:cNvPr id="0" name=""/>
        <dsp:cNvSpPr/>
      </dsp:nvSpPr>
      <dsp:spPr>
        <a:xfrm>
          <a:off x="4889980" y="463445"/>
          <a:ext cx="97262" cy="426101"/>
        </a:xfrm>
        <a:custGeom>
          <a:avLst/>
          <a:gdLst/>
          <a:ahLst/>
          <a:cxnLst/>
          <a:rect l="0" t="0" r="0" b="0"/>
          <a:pathLst>
            <a:path>
              <a:moveTo>
                <a:pt x="97262" y="0"/>
              </a:moveTo>
              <a:lnTo>
                <a:pt x="97262" y="426101"/>
              </a:lnTo>
              <a:lnTo>
                <a:pt x="0" y="42610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34A7B1-F9F9-45BF-B7B1-DE1400F7F8AB}">
      <dsp:nvSpPr>
        <dsp:cNvPr id="0" name=""/>
        <dsp:cNvSpPr/>
      </dsp:nvSpPr>
      <dsp:spPr>
        <a:xfrm>
          <a:off x="4987242" y="463445"/>
          <a:ext cx="1681248" cy="852202"/>
        </a:xfrm>
        <a:custGeom>
          <a:avLst/>
          <a:gdLst/>
          <a:ahLst/>
          <a:cxnLst/>
          <a:rect l="0" t="0" r="0" b="0"/>
          <a:pathLst>
            <a:path>
              <a:moveTo>
                <a:pt x="0" y="0"/>
              </a:moveTo>
              <a:lnTo>
                <a:pt x="0" y="754940"/>
              </a:lnTo>
              <a:lnTo>
                <a:pt x="1681248" y="754940"/>
              </a:lnTo>
              <a:lnTo>
                <a:pt x="1681248"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A9773-3EC3-462F-993D-C13CB5A19EB0}">
      <dsp:nvSpPr>
        <dsp:cNvPr id="0" name=""/>
        <dsp:cNvSpPr/>
      </dsp:nvSpPr>
      <dsp:spPr>
        <a:xfrm>
          <a:off x="4987242" y="463445"/>
          <a:ext cx="560416" cy="852202"/>
        </a:xfrm>
        <a:custGeom>
          <a:avLst/>
          <a:gdLst/>
          <a:ahLst/>
          <a:cxnLst/>
          <a:rect l="0" t="0" r="0" b="0"/>
          <a:pathLst>
            <a:path>
              <a:moveTo>
                <a:pt x="0" y="0"/>
              </a:moveTo>
              <a:lnTo>
                <a:pt x="0" y="754940"/>
              </a:lnTo>
              <a:lnTo>
                <a:pt x="560416" y="754940"/>
              </a:lnTo>
              <a:lnTo>
                <a:pt x="560416"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4F365F-2D2C-4FDD-B6BD-23FA79461909}">
      <dsp:nvSpPr>
        <dsp:cNvPr id="0" name=""/>
        <dsp:cNvSpPr/>
      </dsp:nvSpPr>
      <dsp:spPr>
        <a:xfrm>
          <a:off x="4426826" y="463445"/>
          <a:ext cx="560416" cy="852202"/>
        </a:xfrm>
        <a:custGeom>
          <a:avLst/>
          <a:gdLst/>
          <a:ahLst/>
          <a:cxnLst/>
          <a:rect l="0" t="0" r="0" b="0"/>
          <a:pathLst>
            <a:path>
              <a:moveTo>
                <a:pt x="560416" y="0"/>
              </a:moveTo>
              <a:lnTo>
                <a:pt x="560416" y="754940"/>
              </a:lnTo>
              <a:lnTo>
                <a:pt x="0" y="754940"/>
              </a:lnTo>
              <a:lnTo>
                <a:pt x="0"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D735C7-4792-4F7A-ABB4-CAAA9D4BEB2D}">
      <dsp:nvSpPr>
        <dsp:cNvPr id="0" name=""/>
        <dsp:cNvSpPr/>
      </dsp:nvSpPr>
      <dsp:spPr>
        <a:xfrm>
          <a:off x="3305994" y="1778801"/>
          <a:ext cx="1681248" cy="194524"/>
        </a:xfrm>
        <a:custGeom>
          <a:avLst/>
          <a:gdLst/>
          <a:ahLst/>
          <a:cxnLst/>
          <a:rect l="0" t="0" r="0" b="0"/>
          <a:pathLst>
            <a:path>
              <a:moveTo>
                <a:pt x="0" y="0"/>
              </a:moveTo>
              <a:lnTo>
                <a:pt x="0" y="97262"/>
              </a:lnTo>
              <a:lnTo>
                <a:pt x="1681248" y="97262"/>
              </a:lnTo>
              <a:lnTo>
                <a:pt x="1681248"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2DD805-9FD2-4B60-AEC1-1013D4B2F5E7}">
      <dsp:nvSpPr>
        <dsp:cNvPr id="0" name=""/>
        <dsp:cNvSpPr/>
      </dsp:nvSpPr>
      <dsp:spPr>
        <a:xfrm>
          <a:off x="3305994" y="1778801"/>
          <a:ext cx="560416" cy="194524"/>
        </a:xfrm>
        <a:custGeom>
          <a:avLst/>
          <a:gdLst/>
          <a:ahLst/>
          <a:cxnLst/>
          <a:rect l="0" t="0" r="0" b="0"/>
          <a:pathLst>
            <a:path>
              <a:moveTo>
                <a:pt x="0" y="0"/>
              </a:moveTo>
              <a:lnTo>
                <a:pt x="0" y="97262"/>
              </a:lnTo>
              <a:lnTo>
                <a:pt x="560416" y="97262"/>
              </a:lnTo>
              <a:lnTo>
                <a:pt x="560416"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2E3654-E22E-4AFE-8B6C-A7E8A587B860}">
      <dsp:nvSpPr>
        <dsp:cNvPr id="0" name=""/>
        <dsp:cNvSpPr/>
      </dsp:nvSpPr>
      <dsp:spPr>
        <a:xfrm>
          <a:off x="2745578" y="1778801"/>
          <a:ext cx="560416" cy="194524"/>
        </a:xfrm>
        <a:custGeom>
          <a:avLst/>
          <a:gdLst/>
          <a:ahLst/>
          <a:cxnLst/>
          <a:rect l="0" t="0" r="0" b="0"/>
          <a:pathLst>
            <a:path>
              <a:moveTo>
                <a:pt x="560416" y="0"/>
              </a:moveTo>
              <a:lnTo>
                <a:pt x="560416" y="97262"/>
              </a:lnTo>
              <a:lnTo>
                <a:pt x="0" y="97262"/>
              </a:lnTo>
              <a:lnTo>
                <a:pt x="0"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63D01C-100C-4078-8962-D0B02AA32CC9}">
      <dsp:nvSpPr>
        <dsp:cNvPr id="0" name=""/>
        <dsp:cNvSpPr/>
      </dsp:nvSpPr>
      <dsp:spPr>
        <a:xfrm>
          <a:off x="1254223" y="2436480"/>
          <a:ext cx="138946" cy="2399136"/>
        </a:xfrm>
        <a:custGeom>
          <a:avLst/>
          <a:gdLst/>
          <a:ahLst/>
          <a:cxnLst/>
          <a:rect l="0" t="0" r="0" b="0"/>
          <a:pathLst>
            <a:path>
              <a:moveTo>
                <a:pt x="0" y="0"/>
              </a:moveTo>
              <a:lnTo>
                <a:pt x="0" y="2399136"/>
              </a:lnTo>
              <a:lnTo>
                <a:pt x="138946" y="239913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07755-C45B-487F-8C1A-6B2FA353D96D}">
      <dsp:nvSpPr>
        <dsp:cNvPr id="0" name=""/>
        <dsp:cNvSpPr/>
      </dsp:nvSpPr>
      <dsp:spPr>
        <a:xfrm>
          <a:off x="1254223" y="2436480"/>
          <a:ext cx="138946" cy="1741458"/>
        </a:xfrm>
        <a:custGeom>
          <a:avLst/>
          <a:gdLst/>
          <a:ahLst/>
          <a:cxnLst/>
          <a:rect l="0" t="0" r="0" b="0"/>
          <a:pathLst>
            <a:path>
              <a:moveTo>
                <a:pt x="0" y="0"/>
              </a:moveTo>
              <a:lnTo>
                <a:pt x="0" y="1741458"/>
              </a:lnTo>
              <a:lnTo>
                <a:pt x="138946" y="174145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12028F-18ED-4736-939D-C5E6F82246BC}">
      <dsp:nvSpPr>
        <dsp:cNvPr id="0" name=""/>
        <dsp:cNvSpPr/>
      </dsp:nvSpPr>
      <dsp:spPr>
        <a:xfrm>
          <a:off x="1254223" y="2436480"/>
          <a:ext cx="138946" cy="1083779"/>
        </a:xfrm>
        <a:custGeom>
          <a:avLst/>
          <a:gdLst/>
          <a:ahLst/>
          <a:cxnLst/>
          <a:rect l="0" t="0" r="0" b="0"/>
          <a:pathLst>
            <a:path>
              <a:moveTo>
                <a:pt x="0" y="0"/>
              </a:moveTo>
              <a:lnTo>
                <a:pt x="0" y="1083779"/>
              </a:lnTo>
              <a:lnTo>
                <a:pt x="138946" y="108377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C9DF07-DA17-4CAE-AA1A-138DAFF124B1}">
      <dsp:nvSpPr>
        <dsp:cNvPr id="0" name=""/>
        <dsp:cNvSpPr/>
      </dsp:nvSpPr>
      <dsp:spPr>
        <a:xfrm>
          <a:off x="1254223" y="2436480"/>
          <a:ext cx="138946" cy="426101"/>
        </a:xfrm>
        <a:custGeom>
          <a:avLst/>
          <a:gdLst/>
          <a:ahLst/>
          <a:cxnLst/>
          <a:rect l="0" t="0" r="0" b="0"/>
          <a:pathLst>
            <a:path>
              <a:moveTo>
                <a:pt x="0" y="0"/>
              </a:moveTo>
              <a:lnTo>
                <a:pt x="0" y="426101"/>
              </a:lnTo>
              <a:lnTo>
                <a:pt x="138946" y="42610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1F5CBE-D598-4386-A457-DDD30507C4B6}">
      <dsp:nvSpPr>
        <dsp:cNvPr id="0" name=""/>
        <dsp:cNvSpPr/>
      </dsp:nvSpPr>
      <dsp:spPr>
        <a:xfrm>
          <a:off x="1624746" y="1778801"/>
          <a:ext cx="1681248" cy="194524"/>
        </a:xfrm>
        <a:custGeom>
          <a:avLst/>
          <a:gdLst/>
          <a:ahLst/>
          <a:cxnLst/>
          <a:rect l="0" t="0" r="0" b="0"/>
          <a:pathLst>
            <a:path>
              <a:moveTo>
                <a:pt x="1681248" y="0"/>
              </a:moveTo>
              <a:lnTo>
                <a:pt x="1681248" y="97262"/>
              </a:lnTo>
              <a:lnTo>
                <a:pt x="0" y="97262"/>
              </a:lnTo>
              <a:lnTo>
                <a:pt x="0" y="19452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F73F49-4DD9-47EE-9E5E-73849ED366F0}">
      <dsp:nvSpPr>
        <dsp:cNvPr id="0" name=""/>
        <dsp:cNvSpPr/>
      </dsp:nvSpPr>
      <dsp:spPr>
        <a:xfrm>
          <a:off x="3305994" y="463445"/>
          <a:ext cx="1681248" cy="852202"/>
        </a:xfrm>
        <a:custGeom>
          <a:avLst/>
          <a:gdLst/>
          <a:ahLst/>
          <a:cxnLst/>
          <a:rect l="0" t="0" r="0" b="0"/>
          <a:pathLst>
            <a:path>
              <a:moveTo>
                <a:pt x="1681248" y="0"/>
              </a:moveTo>
              <a:lnTo>
                <a:pt x="1681248" y="754940"/>
              </a:lnTo>
              <a:lnTo>
                <a:pt x="0" y="754940"/>
              </a:lnTo>
              <a:lnTo>
                <a:pt x="0" y="85220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1B0B23-159B-45D3-82AD-59F1A2F2BCBC}">
      <dsp:nvSpPr>
        <dsp:cNvPr id="0" name=""/>
        <dsp:cNvSpPr/>
      </dsp:nvSpPr>
      <dsp:spPr>
        <a:xfrm>
          <a:off x="4524088" y="291"/>
          <a:ext cx="926307" cy="46315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Mission</a:t>
          </a:r>
          <a:endParaRPr lang="en-GB" sz="1100" b="1" kern="1200" dirty="0">
            <a:solidFill>
              <a:schemeClr val="tx1"/>
            </a:solidFill>
          </a:endParaRPr>
        </a:p>
      </dsp:txBody>
      <dsp:txXfrm>
        <a:off x="4524088" y="291"/>
        <a:ext cx="926307" cy="463153"/>
      </dsp:txXfrm>
    </dsp:sp>
    <dsp:sp modelId="{84067416-1352-4208-89A3-31CDB40F8339}">
      <dsp:nvSpPr>
        <dsp:cNvPr id="0" name=""/>
        <dsp:cNvSpPr/>
      </dsp:nvSpPr>
      <dsp:spPr>
        <a:xfrm>
          <a:off x="2842840"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1</a:t>
          </a:r>
          <a:endParaRPr lang="en-GB" sz="1100" b="1" kern="1200" dirty="0">
            <a:solidFill>
              <a:schemeClr val="tx1"/>
            </a:solidFill>
          </a:endParaRPr>
        </a:p>
      </dsp:txBody>
      <dsp:txXfrm>
        <a:off x="2842840" y="1315648"/>
        <a:ext cx="926307" cy="463153"/>
      </dsp:txXfrm>
    </dsp:sp>
    <dsp:sp modelId="{84140ECB-3BF7-4A2B-9573-EABD2BEB593C}">
      <dsp:nvSpPr>
        <dsp:cNvPr id="0" name=""/>
        <dsp:cNvSpPr/>
      </dsp:nvSpPr>
      <dsp:spPr>
        <a:xfrm>
          <a:off x="1161592"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1</a:t>
          </a:r>
          <a:endParaRPr lang="en-GB" sz="1100" b="1" kern="1200" dirty="0">
            <a:solidFill>
              <a:schemeClr val="tx1"/>
            </a:solidFill>
          </a:endParaRPr>
        </a:p>
      </dsp:txBody>
      <dsp:txXfrm>
        <a:off x="1161592" y="1973326"/>
        <a:ext cx="926307" cy="463153"/>
      </dsp:txXfrm>
    </dsp:sp>
    <dsp:sp modelId="{6D089B81-2CE3-4F4A-8F67-E0A4492E9E99}">
      <dsp:nvSpPr>
        <dsp:cNvPr id="0" name=""/>
        <dsp:cNvSpPr/>
      </dsp:nvSpPr>
      <dsp:spPr>
        <a:xfrm>
          <a:off x="1393169" y="2631004"/>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Intervention1</a:t>
          </a:r>
          <a:endParaRPr lang="en-GB" sz="1100" b="1" kern="1200" dirty="0">
            <a:solidFill>
              <a:schemeClr val="bg1"/>
            </a:solidFill>
          </a:endParaRPr>
        </a:p>
      </dsp:txBody>
      <dsp:txXfrm>
        <a:off x="1393169" y="2631004"/>
        <a:ext cx="926307" cy="463153"/>
      </dsp:txXfrm>
    </dsp:sp>
    <dsp:sp modelId="{6EB8C06B-3901-4593-B614-C96B244565E8}">
      <dsp:nvSpPr>
        <dsp:cNvPr id="0" name=""/>
        <dsp:cNvSpPr/>
      </dsp:nvSpPr>
      <dsp:spPr>
        <a:xfrm>
          <a:off x="1393169" y="3288683"/>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 2</a:t>
          </a:r>
          <a:endParaRPr lang="en-GB" sz="1100" b="1" kern="1200" dirty="0">
            <a:solidFill>
              <a:schemeClr val="bg1"/>
            </a:solidFill>
          </a:endParaRPr>
        </a:p>
      </dsp:txBody>
      <dsp:txXfrm>
        <a:off x="1393169" y="3288683"/>
        <a:ext cx="926307" cy="463153"/>
      </dsp:txXfrm>
    </dsp:sp>
    <dsp:sp modelId="{0C70639C-09E8-478E-A776-2ED543AC29AC}">
      <dsp:nvSpPr>
        <dsp:cNvPr id="0" name=""/>
        <dsp:cNvSpPr/>
      </dsp:nvSpPr>
      <dsp:spPr>
        <a:xfrm>
          <a:off x="1393169" y="3946361"/>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t>
          </a:r>
          <a:endParaRPr lang="en-GB" sz="1100" b="1" kern="1200" dirty="0">
            <a:solidFill>
              <a:schemeClr val="bg1"/>
            </a:solidFill>
          </a:endParaRPr>
        </a:p>
      </dsp:txBody>
      <dsp:txXfrm>
        <a:off x="1393169" y="3946361"/>
        <a:ext cx="926307" cy="463153"/>
      </dsp:txXfrm>
    </dsp:sp>
    <dsp:sp modelId="{B2992962-71F1-4A7C-8364-8299647B0179}">
      <dsp:nvSpPr>
        <dsp:cNvPr id="0" name=""/>
        <dsp:cNvSpPr/>
      </dsp:nvSpPr>
      <dsp:spPr>
        <a:xfrm>
          <a:off x="1393169" y="4604039"/>
          <a:ext cx="926307" cy="46315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Intervention n</a:t>
          </a:r>
          <a:endParaRPr lang="en-GB" sz="1100" b="1" kern="1200" dirty="0">
            <a:solidFill>
              <a:schemeClr val="bg1"/>
            </a:solidFill>
          </a:endParaRPr>
        </a:p>
      </dsp:txBody>
      <dsp:txXfrm>
        <a:off x="1393169" y="4604039"/>
        <a:ext cx="926307" cy="463153"/>
      </dsp:txXfrm>
    </dsp:sp>
    <dsp:sp modelId="{BA8012D5-1DB6-47FC-B73C-3A1FCBCDF849}">
      <dsp:nvSpPr>
        <dsp:cNvPr id="0" name=""/>
        <dsp:cNvSpPr/>
      </dsp:nvSpPr>
      <dsp:spPr>
        <a:xfrm>
          <a:off x="2282424"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2</a:t>
          </a:r>
          <a:endParaRPr lang="en-GB" sz="1100" b="1" kern="1200" dirty="0">
            <a:solidFill>
              <a:schemeClr val="tx1"/>
            </a:solidFill>
          </a:endParaRPr>
        </a:p>
      </dsp:txBody>
      <dsp:txXfrm>
        <a:off x="2282424" y="1973326"/>
        <a:ext cx="926307" cy="463153"/>
      </dsp:txXfrm>
    </dsp:sp>
    <dsp:sp modelId="{04A5ED1D-4178-4C19-A40C-A2BE47B393E4}">
      <dsp:nvSpPr>
        <dsp:cNvPr id="0" name=""/>
        <dsp:cNvSpPr/>
      </dsp:nvSpPr>
      <dsp:spPr>
        <a:xfrm>
          <a:off x="3403256"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a:t>
          </a:r>
          <a:endParaRPr lang="en-GB" sz="1100" b="1" kern="1200" dirty="0">
            <a:solidFill>
              <a:schemeClr val="tx1"/>
            </a:solidFill>
          </a:endParaRPr>
        </a:p>
      </dsp:txBody>
      <dsp:txXfrm>
        <a:off x="3403256" y="1973326"/>
        <a:ext cx="926307" cy="463153"/>
      </dsp:txXfrm>
    </dsp:sp>
    <dsp:sp modelId="{3CC8506D-D968-4120-8BAF-2D9B8086681D}">
      <dsp:nvSpPr>
        <dsp:cNvPr id="0" name=""/>
        <dsp:cNvSpPr/>
      </dsp:nvSpPr>
      <dsp:spPr>
        <a:xfrm>
          <a:off x="4524088" y="1973326"/>
          <a:ext cx="926307" cy="46315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Measurable Objective n</a:t>
          </a:r>
          <a:endParaRPr lang="en-GB" sz="1100" b="1" kern="1200" dirty="0">
            <a:solidFill>
              <a:schemeClr val="tx1"/>
            </a:solidFill>
          </a:endParaRPr>
        </a:p>
      </dsp:txBody>
      <dsp:txXfrm>
        <a:off x="4524088" y="1973326"/>
        <a:ext cx="926307" cy="463153"/>
      </dsp:txXfrm>
    </dsp:sp>
    <dsp:sp modelId="{9ADFB99E-059A-4E95-BC02-59AF02A08436}">
      <dsp:nvSpPr>
        <dsp:cNvPr id="0" name=""/>
        <dsp:cNvSpPr/>
      </dsp:nvSpPr>
      <dsp:spPr>
        <a:xfrm>
          <a:off x="3963672"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2</a:t>
          </a:r>
          <a:endParaRPr lang="en-GB" sz="1100" b="1" kern="1200" dirty="0">
            <a:solidFill>
              <a:schemeClr val="tx1"/>
            </a:solidFill>
          </a:endParaRPr>
        </a:p>
      </dsp:txBody>
      <dsp:txXfrm>
        <a:off x="3963672" y="1315648"/>
        <a:ext cx="926307" cy="463153"/>
      </dsp:txXfrm>
    </dsp:sp>
    <dsp:sp modelId="{1BA9CDBB-0F15-4047-B623-BD1BC683DEAA}">
      <dsp:nvSpPr>
        <dsp:cNvPr id="0" name=""/>
        <dsp:cNvSpPr/>
      </dsp:nvSpPr>
      <dsp:spPr>
        <a:xfrm>
          <a:off x="5084504"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a:t>
          </a:r>
          <a:endParaRPr lang="en-GB" sz="1100" b="1" kern="1200" dirty="0">
            <a:solidFill>
              <a:schemeClr val="tx1"/>
            </a:solidFill>
          </a:endParaRPr>
        </a:p>
      </dsp:txBody>
      <dsp:txXfrm>
        <a:off x="5084504" y="1315648"/>
        <a:ext cx="926307" cy="463153"/>
      </dsp:txXfrm>
    </dsp:sp>
    <dsp:sp modelId="{2B06E815-AC4A-4B70-A29E-D6E488D8B6B7}">
      <dsp:nvSpPr>
        <dsp:cNvPr id="0" name=""/>
        <dsp:cNvSpPr/>
      </dsp:nvSpPr>
      <dsp:spPr>
        <a:xfrm>
          <a:off x="6205337" y="1315648"/>
          <a:ext cx="926307" cy="4631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Strategic Goal n</a:t>
          </a:r>
          <a:endParaRPr lang="en-GB" sz="1100" b="1" kern="1200" dirty="0">
            <a:solidFill>
              <a:schemeClr val="tx1"/>
            </a:solidFill>
          </a:endParaRPr>
        </a:p>
      </dsp:txBody>
      <dsp:txXfrm>
        <a:off x="6205337" y="1315648"/>
        <a:ext cx="926307" cy="463153"/>
      </dsp:txXfrm>
    </dsp:sp>
    <dsp:sp modelId="{EC5DC467-0AAD-464F-A568-B74395F26D8A}">
      <dsp:nvSpPr>
        <dsp:cNvPr id="0" name=""/>
        <dsp:cNvSpPr/>
      </dsp:nvSpPr>
      <dsp:spPr>
        <a:xfrm>
          <a:off x="3963672" y="657969"/>
          <a:ext cx="926307" cy="463153"/>
        </a:xfrm>
        <a:prstGeom prst="rect">
          <a:avLst/>
        </a:prstGeom>
        <a:solidFill>
          <a:srgbClr val="FFFFCC"/>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Vision</a:t>
          </a:r>
          <a:endParaRPr lang="en-GB" sz="1100" b="1" kern="1200" dirty="0">
            <a:solidFill>
              <a:schemeClr val="tx1"/>
            </a:solidFill>
          </a:endParaRPr>
        </a:p>
      </dsp:txBody>
      <dsp:txXfrm>
        <a:off x="3963672" y="657969"/>
        <a:ext cx="926307" cy="463153"/>
      </dsp:txXfrm>
    </dsp:sp>
    <dsp:sp modelId="{BBE4A624-874C-4819-BDF1-A79C0E6C1F2F}">
      <dsp:nvSpPr>
        <dsp:cNvPr id="0" name=""/>
        <dsp:cNvSpPr/>
      </dsp:nvSpPr>
      <dsp:spPr>
        <a:xfrm>
          <a:off x="5084504" y="657969"/>
          <a:ext cx="926307" cy="463153"/>
        </a:xfrm>
        <a:prstGeom prst="rect">
          <a:avLst/>
        </a:prstGeom>
        <a:solidFill>
          <a:srgbClr val="FFFFCC"/>
        </a:solidFill>
        <a:ln w="25400" cap="flat" cmpd="sng" algn="ctr">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tx1"/>
              </a:solidFill>
            </a:rPr>
            <a:t>Guiding Principles</a:t>
          </a:r>
          <a:endParaRPr lang="en-GB" sz="1100" b="1" kern="1200" dirty="0">
            <a:solidFill>
              <a:schemeClr val="tx1"/>
            </a:solidFill>
          </a:endParaRPr>
        </a:p>
      </dsp:txBody>
      <dsp:txXfrm>
        <a:off x="5084504" y="657969"/>
        <a:ext cx="926307" cy="4631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B1C2F-3CBB-4404-8716-58A1CB9859F7}">
      <dsp:nvSpPr>
        <dsp:cNvPr id="0" name=""/>
        <dsp:cNvSpPr/>
      </dsp:nvSpPr>
      <dsp:spPr>
        <a:xfrm>
          <a:off x="2047635" y="0"/>
          <a:ext cx="1785580" cy="178576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4D70-C143-4622-9A71-36434CF3679F}">
      <dsp:nvSpPr>
        <dsp:cNvPr id="0" name=""/>
        <dsp:cNvSpPr/>
      </dsp:nvSpPr>
      <dsp:spPr>
        <a:xfrm>
          <a:off x="2441862" y="64639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Goals (6)</a:t>
          </a:r>
        </a:p>
      </dsp:txBody>
      <dsp:txXfrm>
        <a:off x="2441862" y="646397"/>
        <a:ext cx="996454" cy="498175"/>
      </dsp:txXfrm>
    </dsp:sp>
    <dsp:sp modelId="{15BDE969-32D2-4B46-913C-543BA40608AA}">
      <dsp:nvSpPr>
        <dsp:cNvPr id="0" name=""/>
        <dsp:cNvSpPr/>
      </dsp:nvSpPr>
      <dsp:spPr>
        <a:xfrm>
          <a:off x="1551584" y="1026185"/>
          <a:ext cx="1785580" cy="1785761"/>
        </a:xfrm>
        <a:prstGeom prst="leftCircularArrow">
          <a:avLst>
            <a:gd name="adj1" fmla="val 10980"/>
            <a:gd name="adj2" fmla="val 1142322"/>
            <a:gd name="adj3" fmla="val 6300000"/>
            <a:gd name="adj4" fmla="val 18900000"/>
            <a:gd name="adj5" fmla="val 12500"/>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C52E17-5123-4A54-8A6D-6EA3021377D5}">
      <dsp:nvSpPr>
        <dsp:cNvPr id="0" name=""/>
        <dsp:cNvSpPr/>
      </dsp:nvSpPr>
      <dsp:spPr>
        <a:xfrm>
          <a:off x="1943802" y="167447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Objectives (27)</a:t>
          </a:r>
        </a:p>
      </dsp:txBody>
      <dsp:txXfrm>
        <a:off x="1943802" y="1674477"/>
        <a:ext cx="996454" cy="498175"/>
      </dsp:txXfrm>
    </dsp:sp>
    <dsp:sp modelId="{773AEA4B-CA03-4891-B337-83A0A6AD1CF8}">
      <dsp:nvSpPr>
        <dsp:cNvPr id="0" name=""/>
        <dsp:cNvSpPr/>
      </dsp:nvSpPr>
      <dsp:spPr>
        <a:xfrm>
          <a:off x="2047635" y="2056159"/>
          <a:ext cx="1785580" cy="1785761"/>
        </a:xfrm>
        <a:prstGeom prst="circularArrow">
          <a:avLst>
            <a:gd name="adj1" fmla="val 10980"/>
            <a:gd name="adj2" fmla="val 1142322"/>
            <a:gd name="adj3" fmla="val 4500000"/>
            <a:gd name="adj4" fmla="val 13500000"/>
            <a:gd name="adj5" fmla="val 12500"/>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34C154-B81C-4624-8B47-3C5983D6133E}">
      <dsp:nvSpPr>
        <dsp:cNvPr id="0" name=""/>
        <dsp:cNvSpPr/>
      </dsp:nvSpPr>
      <dsp:spPr>
        <a:xfrm>
          <a:off x="2441862" y="270255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Interventions (30)</a:t>
          </a:r>
        </a:p>
      </dsp:txBody>
      <dsp:txXfrm>
        <a:off x="2441862" y="2702557"/>
        <a:ext cx="996454" cy="498175"/>
      </dsp:txXfrm>
    </dsp:sp>
    <dsp:sp modelId="{C2CC7F4E-27F1-4F11-A30E-BACF5B1E72C9}">
      <dsp:nvSpPr>
        <dsp:cNvPr id="0" name=""/>
        <dsp:cNvSpPr/>
      </dsp:nvSpPr>
      <dsp:spPr>
        <a:xfrm>
          <a:off x="1678862" y="3200733"/>
          <a:ext cx="1534038" cy="1534779"/>
        </a:xfrm>
        <a:prstGeom prst="blockArc">
          <a:avLst>
            <a:gd name="adj1" fmla="val 0"/>
            <a:gd name="adj2" fmla="val 18900000"/>
            <a:gd name="adj3" fmla="val 1274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8E0D02-5B90-4C65-A1EF-4C2221AE6976}">
      <dsp:nvSpPr>
        <dsp:cNvPr id="0" name=""/>
        <dsp:cNvSpPr/>
      </dsp:nvSpPr>
      <dsp:spPr>
        <a:xfrm>
          <a:off x="1943802" y="3730637"/>
          <a:ext cx="996454" cy="49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KPIs (50)</a:t>
          </a:r>
        </a:p>
      </dsp:txBody>
      <dsp:txXfrm>
        <a:off x="1943802" y="3730637"/>
        <a:ext cx="996454" cy="49817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1" tIns="48325" rIns="96651" bIns="48325" rtlCol="0"/>
          <a:lstStyle>
            <a:lvl1pPr algn="r">
              <a:defRPr sz="1200"/>
            </a:lvl1pPr>
          </a:lstStyle>
          <a:p>
            <a:fld id="{71779479-CD1A-448C-88AE-F53A3FDE5306}" type="datetimeFigureOut">
              <a:rPr lang="en-US" smtClean="0"/>
              <a:t>12/9/2024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1" tIns="48325" rIns="96651" bIns="48325" rtlCol="0" anchor="b"/>
          <a:lstStyle>
            <a:lvl1pPr algn="l">
              <a:defRPr sz="1200"/>
            </a:lvl1pPr>
          </a:lstStyle>
          <a:p>
            <a:r>
              <a:rPr lang="en-US" dirty="0"/>
              <a:t>COURSE TITLE.</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1" tIns="48325" rIns="96651" bIns="48325" rtlCol="0" anchor="b"/>
          <a:lstStyle>
            <a:lvl1pPr algn="r">
              <a:defRPr sz="1200"/>
            </a:lvl1pPr>
          </a:lstStyle>
          <a:p>
            <a:fld id="{BC2D1B6A-404F-4F28-BF0D-EB758565A2C4}" type="slidenum">
              <a:rPr lang="en-US" smtClean="0"/>
              <a:t>‹#›</a:t>
            </a:fld>
            <a:endParaRPr lang="en-US" dirty="0"/>
          </a:p>
        </p:txBody>
      </p:sp>
    </p:spTree>
    <p:extLst>
      <p:ext uri="{BB962C8B-B14F-4D97-AF65-F5344CB8AC3E}">
        <p14:creationId xmlns:p14="http://schemas.microsoft.com/office/powerpoint/2010/main" val="117026375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4">
            <a:extLst>
              <a:ext uri="{FF2B5EF4-FFF2-40B4-BE49-F238E27FC236}">
                <a16:creationId xmlns:a16="http://schemas.microsoft.com/office/drawing/2014/main" id="{0C006C8C-F75B-EC6F-E9F9-1E8AB067FF40}"/>
              </a:ext>
            </a:extLst>
          </p:cNvPr>
          <p:cNvSpPr>
            <a:spLocks noChangeArrowheads="1"/>
          </p:cNvSpPr>
          <p:nvPr/>
        </p:nvSpPr>
        <p:spPr bwMode="auto">
          <a:xfrm>
            <a:off x="1" y="52735"/>
            <a:ext cx="195254" cy="374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6651" tIns="48325" rIns="96651" bIns="48325" numCol="1" anchor="ctr" anchorCtr="0" compatLnSpc="1">
            <a:prstTxWarp prst="textNoShape">
              <a:avLst/>
            </a:prstTxWarp>
            <a:spAutoFit/>
          </a:bodyPr>
          <a:lstStyle/>
          <a:p>
            <a:endParaRPr lang="en-US" dirty="0"/>
          </a:p>
        </p:txBody>
      </p:sp>
      <p:sp>
        <p:nvSpPr>
          <p:cNvPr id="18" name="Slide Image Placeholder 7">
            <a:extLst>
              <a:ext uri="{FF2B5EF4-FFF2-40B4-BE49-F238E27FC236}">
                <a16:creationId xmlns:a16="http://schemas.microsoft.com/office/drawing/2014/main" id="{BFE36D7C-78D0-001F-0174-1B3CB4D53D2F}"/>
              </a:ext>
            </a:extLst>
          </p:cNvPr>
          <p:cNvSpPr>
            <a:spLocks noGrp="1" noRot="1" noChangeAspect="1"/>
          </p:cNvSpPr>
          <p:nvPr>
            <p:ph type="sldImg" idx="2"/>
          </p:nvPr>
        </p:nvSpPr>
        <p:spPr>
          <a:xfrm>
            <a:off x="-33556" y="-40943"/>
            <a:ext cx="7386506" cy="4155743"/>
          </a:xfrm>
          <a:prstGeom prst="rect">
            <a:avLst/>
          </a:prstGeom>
          <a:noFill/>
          <a:ln w="3175">
            <a:solidFill>
              <a:schemeClr val="tx1"/>
            </a:solidFill>
          </a:ln>
        </p:spPr>
        <p:txBody>
          <a:bodyPr vert="horz" lIns="96651" tIns="48325" rIns="96651" bIns="48325" rtlCol="0" anchor="ctr"/>
          <a:lstStyle/>
          <a:p>
            <a:endParaRPr lang="en-US" dirty="0"/>
          </a:p>
        </p:txBody>
      </p:sp>
      <p:sp>
        <p:nvSpPr>
          <p:cNvPr id="22" name="Notes Placeholder 12">
            <a:extLst>
              <a:ext uri="{FF2B5EF4-FFF2-40B4-BE49-F238E27FC236}">
                <a16:creationId xmlns:a16="http://schemas.microsoft.com/office/drawing/2014/main" id="{3A11957D-AB87-9518-BABB-A1A16FD71E76}"/>
              </a:ext>
            </a:extLst>
          </p:cNvPr>
          <p:cNvSpPr>
            <a:spLocks noGrp="1"/>
          </p:cNvSpPr>
          <p:nvPr>
            <p:ph type="body" sz="quarter" idx="3"/>
          </p:nvPr>
        </p:nvSpPr>
        <p:spPr>
          <a:xfrm>
            <a:off x="195254" y="4683002"/>
            <a:ext cx="6940332" cy="4328135"/>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Box 48">
            <a:extLst>
              <a:ext uri="{FF2B5EF4-FFF2-40B4-BE49-F238E27FC236}">
                <a16:creationId xmlns:a16="http://schemas.microsoft.com/office/drawing/2014/main" id="{7253ABE1-2B33-C264-35B6-AEB945D69C36}"/>
              </a:ext>
            </a:extLst>
          </p:cNvPr>
          <p:cNvSpPr txBox="1"/>
          <p:nvPr/>
        </p:nvSpPr>
        <p:spPr>
          <a:xfrm>
            <a:off x="1551837" y="9232319"/>
            <a:ext cx="4014555" cy="21330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6651" tIns="48325" rIns="96651" bIns="48325" numCol="1" spcCol="0" rtlCol="0" fromWordArt="0" anchor="t" anchorCtr="0" forceAA="0" compatLnSpc="1">
            <a:prstTxWarp prst="textNoShape">
              <a:avLst/>
            </a:prstTxWarp>
            <a:noAutofit/>
          </a:bodyPr>
          <a:lstStyle/>
          <a:p>
            <a:pPr marL="0" marR="0" algn="ctr">
              <a:spcBef>
                <a:spcPts val="0"/>
              </a:spcBef>
              <a:spcAft>
                <a:spcPts val="0"/>
              </a:spcAft>
            </a:pPr>
            <a:r>
              <a:rPr lang="en-US" sz="900" b="1" i="0" cap="all" dirty="0">
                <a:effectLst/>
                <a:latin typeface="Open Sans"/>
                <a:ea typeface="MS Mincho"/>
                <a:cs typeface="Arial"/>
              </a:rPr>
              <a:t>Blantyre Resilient to Risks</a:t>
            </a:r>
          </a:p>
          <a:p>
            <a:pPr marL="0" marR="0" algn="ctr">
              <a:spcBef>
                <a:spcPts val="0"/>
              </a:spcBef>
              <a:spcAft>
                <a:spcPts val="0"/>
              </a:spcAft>
            </a:pPr>
            <a:r>
              <a:rPr lang="en-US" sz="900" b="0" i="0" cap="all" dirty="0">
                <a:effectLst/>
                <a:latin typeface="Open Sans"/>
                <a:ea typeface="MS Mincho"/>
                <a:cs typeface="Arial"/>
              </a:rPr>
              <a:t>NIRAS © 2023</a:t>
            </a:r>
            <a:endParaRPr lang="en-US" sz="900" b="0" i="0" dirty="0">
              <a:effectLst/>
              <a:latin typeface="Open Sans"/>
              <a:ea typeface="MS Mincho"/>
              <a:cs typeface="Arial"/>
            </a:endParaRPr>
          </a:p>
        </p:txBody>
      </p:sp>
      <p:sp>
        <p:nvSpPr>
          <p:cNvPr id="26" name="Notes Placeholder 12">
            <a:extLst>
              <a:ext uri="{FF2B5EF4-FFF2-40B4-BE49-F238E27FC236}">
                <a16:creationId xmlns:a16="http://schemas.microsoft.com/office/drawing/2014/main" id="{49658B7D-F332-15C1-5C48-307BA3648786}"/>
              </a:ext>
            </a:extLst>
          </p:cNvPr>
          <p:cNvSpPr txBox="1">
            <a:spLocks/>
          </p:cNvSpPr>
          <p:nvPr/>
        </p:nvSpPr>
        <p:spPr>
          <a:xfrm>
            <a:off x="81762" y="4402270"/>
            <a:ext cx="3425542" cy="280735"/>
          </a:xfrm>
          <a:prstGeom prst="rect">
            <a:avLst/>
          </a:prstGeom>
        </p:spPr>
        <p:txBody>
          <a:bodyPr vert="horz" lIns="96651" tIns="48325" rIns="96651" bIns="48325" rtlCol="0"/>
          <a:lstStyle>
            <a:lvl1pPr marL="0" algn="l" defTabSz="914400" rtl="0" eaLnBrk="1" latinLnBrk="0" hangingPunct="1">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solidFill>
                  <a:srgbClr val="0065F2"/>
                </a:solidFill>
              </a:rPr>
              <a:t>Presenter Notes:</a:t>
            </a:r>
          </a:p>
          <a:p>
            <a:endParaRPr lang="en-US" dirty="0"/>
          </a:p>
        </p:txBody>
      </p:sp>
      <p:pic>
        <p:nvPicPr>
          <p:cNvPr id="3" name="Picture 2" descr="A picture containing graphics, circle, logo, graphic design&#10;&#10;Description automatically generated">
            <a:extLst>
              <a:ext uri="{FF2B5EF4-FFF2-40B4-BE49-F238E27FC236}">
                <a16:creationId xmlns:a16="http://schemas.microsoft.com/office/drawing/2014/main" id="{E2D7DFB3-476A-2B0F-E21C-D0C5C1EA7802}"/>
              </a:ext>
            </a:extLst>
          </p:cNvPr>
          <p:cNvPicPr>
            <a:picLocks noChangeAspect="1"/>
          </p:cNvPicPr>
          <p:nvPr/>
        </p:nvPicPr>
        <p:blipFill>
          <a:blip r:embed="rId2"/>
          <a:stretch>
            <a:fillRect/>
          </a:stretch>
        </p:blipFill>
        <p:spPr>
          <a:xfrm>
            <a:off x="6290820" y="8749910"/>
            <a:ext cx="931985" cy="964818"/>
          </a:xfrm>
          <a:prstGeom prst="rect">
            <a:avLst/>
          </a:prstGeom>
        </p:spPr>
      </p:pic>
      <p:sp>
        <p:nvSpPr>
          <p:cNvPr id="2" name="Slide Number Placeholder 13">
            <a:extLst>
              <a:ext uri="{FF2B5EF4-FFF2-40B4-BE49-F238E27FC236}">
                <a16:creationId xmlns:a16="http://schemas.microsoft.com/office/drawing/2014/main" id="{CB302705-9DF6-4832-8ABD-6FD89E890C81}"/>
              </a:ext>
            </a:extLst>
          </p:cNvPr>
          <p:cNvSpPr>
            <a:spLocks noGrp="1"/>
          </p:cNvSpPr>
          <p:nvPr>
            <p:ph type="sldNum" sz="quarter" idx="5"/>
          </p:nvPr>
        </p:nvSpPr>
        <p:spPr>
          <a:xfrm>
            <a:off x="273771" y="9182408"/>
            <a:ext cx="1475037" cy="320822"/>
          </a:xfrm>
          <a:prstGeom prst="rect">
            <a:avLst/>
          </a:prstGeom>
        </p:spPr>
        <p:txBody>
          <a:bodyPr vert="horz" lIns="96651" tIns="48325" rIns="96651" bIns="48325" rtlCol="0" anchor="b"/>
          <a:lstStyle>
            <a:lvl1pPr algn="l">
              <a:defRPr sz="1200"/>
            </a:lvl1pPr>
          </a:lstStyle>
          <a:p>
            <a:r>
              <a:rPr lang="en-US" b="1" dirty="0">
                <a:solidFill>
                  <a:srgbClr val="0065F2"/>
                </a:solidFill>
              </a:rPr>
              <a:t>Slide-</a:t>
            </a:r>
            <a:fld id="{96F400E0-CF28-4477-AA69-421CDE5E437F}" type="slidenum">
              <a:rPr lang="en-US" smtClean="0"/>
              <a:pPr/>
              <a:t>‹#›</a:t>
            </a:fld>
            <a:endParaRPr lang="en-US" dirty="0"/>
          </a:p>
        </p:txBody>
      </p:sp>
    </p:spTree>
    <p:extLst>
      <p:ext uri="{BB962C8B-B14F-4D97-AF65-F5344CB8AC3E}">
        <p14:creationId xmlns:p14="http://schemas.microsoft.com/office/powerpoint/2010/main" val="221075789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EBE54EC0-9A32-29E5-EBD1-6CE512E0C8E0}"/>
              </a:ext>
            </a:extLst>
          </p:cNvPr>
          <p:cNvSpPr>
            <a:spLocks noGrp="1" noRot="1" noChangeAspect="1"/>
          </p:cNvSpPr>
          <p:nvPr>
            <p:ph type="sldImg"/>
          </p:nvPr>
        </p:nvSpPr>
        <p:spPr>
          <a:xfrm>
            <a:off x="-33338" y="-41275"/>
            <a:ext cx="7386638" cy="4156075"/>
          </a:xfrm>
        </p:spPr>
      </p:sp>
      <p:sp>
        <p:nvSpPr>
          <p:cNvPr id="9" name="Notes Placeholder 8">
            <a:extLst>
              <a:ext uri="{FF2B5EF4-FFF2-40B4-BE49-F238E27FC236}">
                <a16:creationId xmlns:a16="http://schemas.microsoft.com/office/drawing/2014/main" id="{2C96AF79-1E13-1735-B5C3-8935D81BC782}"/>
              </a:ext>
            </a:extLst>
          </p:cNvPr>
          <p:cNvSpPr>
            <a:spLocks noGrp="1"/>
          </p:cNvSpPr>
          <p:nvPr>
            <p:ph type="body" idx="1"/>
          </p:nvPr>
        </p:nvSpPr>
        <p:spPr/>
        <p:txBody>
          <a:bodyPr/>
          <a:lstStyle/>
          <a:p>
            <a:endParaRPr lang="en-US"/>
          </a:p>
        </p:txBody>
      </p:sp>
      <p:sp>
        <p:nvSpPr>
          <p:cNvPr id="10" name="Slide Number Placeholder 13">
            <a:extLst>
              <a:ext uri="{FF2B5EF4-FFF2-40B4-BE49-F238E27FC236}">
                <a16:creationId xmlns:a16="http://schemas.microsoft.com/office/drawing/2014/main" id="{5A9F117E-396B-786D-9B94-7A002F74C4C2}"/>
              </a:ext>
            </a:extLst>
          </p:cNvPr>
          <p:cNvSpPr txBox="1">
            <a:spLocks/>
          </p:cNvSpPr>
          <p:nvPr/>
        </p:nvSpPr>
        <p:spPr>
          <a:xfrm>
            <a:off x="273771" y="9182408"/>
            <a:ext cx="1475037" cy="320822"/>
          </a:xfrm>
          <a:prstGeom prst="rect">
            <a:avLst/>
          </a:prstGeom>
        </p:spPr>
        <p:txBody>
          <a:bodyPr vert="horz" lIns="96651" tIns="48325" rIns="96651" bIns="48325"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rgbClr val="0065F2"/>
                </a:solidFill>
              </a:rPr>
              <a:t>Slide-</a:t>
            </a:r>
            <a:fld id="{96F400E0-CF28-4477-AA69-421CDE5E437F}" type="slidenum">
              <a:rPr lang="en-US" smtClean="0"/>
              <a:pPr/>
              <a:t>1</a:t>
            </a:fld>
            <a:endParaRPr lang="en-US" dirty="0"/>
          </a:p>
        </p:txBody>
      </p:sp>
    </p:spTree>
    <p:extLst>
      <p:ext uri="{BB962C8B-B14F-4D97-AF65-F5344CB8AC3E}">
        <p14:creationId xmlns:p14="http://schemas.microsoft.com/office/powerpoint/2010/main" val="35455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13</a:t>
            </a:fld>
            <a:endParaRPr lang="en-US" dirty="0"/>
          </a:p>
        </p:txBody>
      </p:sp>
    </p:spTree>
    <p:extLst>
      <p:ext uri="{BB962C8B-B14F-4D97-AF65-F5344CB8AC3E}">
        <p14:creationId xmlns:p14="http://schemas.microsoft.com/office/powerpoint/2010/main" val="4020043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A193D-C77F-35B0-159B-FC78FF0A8C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0845-E7EB-C7F7-FFF8-D618CC50C9AB}"/>
              </a:ext>
            </a:extLst>
          </p:cNvPr>
          <p:cNvSpPr>
            <a:spLocks noGrp="1" noRot="1" noChangeAspect="1"/>
          </p:cNvSpPr>
          <p:nvPr>
            <p:ph type="sldImg"/>
          </p:nvPr>
        </p:nvSpPr>
        <p:spPr>
          <a:xfrm>
            <a:off x="-33338" y="-41275"/>
            <a:ext cx="7386638" cy="4156075"/>
          </a:xfrm>
        </p:spPr>
      </p:sp>
      <p:sp>
        <p:nvSpPr>
          <p:cNvPr id="3" name="Notes Placeholder 2">
            <a:extLst>
              <a:ext uri="{FF2B5EF4-FFF2-40B4-BE49-F238E27FC236}">
                <a16:creationId xmlns:a16="http://schemas.microsoft.com/office/drawing/2014/main" id="{34A54E53-71F0-459D-289F-40EE091A60D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8C52C56-90D6-0DF2-822E-A1869A5D4CAE}"/>
              </a:ext>
            </a:extLst>
          </p:cNvPr>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14</a:t>
            </a:fld>
            <a:endParaRPr lang="en-US" dirty="0"/>
          </a:p>
        </p:txBody>
      </p:sp>
    </p:spTree>
    <p:extLst>
      <p:ext uri="{BB962C8B-B14F-4D97-AF65-F5344CB8AC3E}">
        <p14:creationId xmlns:p14="http://schemas.microsoft.com/office/powerpoint/2010/main" val="309093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F2A2B-EF82-6424-FD24-40E0CBA0F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D9C79-1703-D2B7-225C-3521ECBF6965}"/>
              </a:ext>
            </a:extLst>
          </p:cNvPr>
          <p:cNvSpPr>
            <a:spLocks noGrp="1" noRot="1" noChangeAspect="1"/>
          </p:cNvSpPr>
          <p:nvPr>
            <p:ph type="sldImg"/>
          </p:nvPr>
        </p:nvSpPr>
        <p:spPr>
          <a:xfrm>
            <a:off x="-33338" y="-41275"/>
            <a:ext cx="7386638" cy="4156075"/>
          </a:xfrm>
        </p:spPr>
      </p:sp>
      <p:sp>
        <p:nvSpPr>
          <p:cNvPr id="3" name="Notes Placeholder 2">
            <a:extLst>
              <a:ext uri="{FF2B5EF4-FFF2-40B4-BE49-F238E27FC236}">
                <a16:creationId xmlns:a16="http://schemas.microsoft.com/office/drawing/2014/main" id="{FFDF78E7-78D8-C2A5-9D32-7133F4954A2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53F3858-BF06-E87C-4B84-77B66F9143C5}"/>
              </a:ext>
            </a:extLst>
          </p:cNvPr>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16</a:t>
            </a:fld>
            <a:endParaRPr lang="en-US"/>
          </a:p>
        </p:txBody>
      </p:sp>
    </p:spTree>
    <p:extLst>
      <p:ext uri="{BB962C8B-B14F-4D97-AF65-F5344CB8AC3E}">
        <p14:creationId xmlns:p14="http://schemas.microsoft.com/office/powerpoint/2010/main" val="1275123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US" dirty="0"/>
          </a:p>
        </p:txBody>
      </p:sp>
      <p:sp>
        <p:nvSpPr>
          <p:cNvPr id="4" name="Slide Number Placeholder 13">
            <a:extLst>
              <a:ext uri="{FF2B5EF4-FFF2-40B4-BE49-F238E27FC236}">
                <a16:creationId xmlns:a16="http://schemas.microsoft.com/office/drawing/2014/main" id="{50D3867F-969D-50D0-CAF6-8771D098BF05}"/>
              </a:ext>
            </a:extLst>
          </p:cNvPr>
          <p:cNvSpPr txBox="1">
            <a:spLocks/>
          </p:cNvSpPr>
          <p:nvPr/>
        </p:nvSpPr>
        <p:spPr>
          <a:xfrm>
            <a:off x="273771" y="9182408"/>
            <a:ext cx="1475037" cy="320822"/>
          </a:xfrm>
          <a:prstGeom prst="rect">
            <a:avLst/>
          </a:prstGeom>
        </p:spPr>
        <p:txBody>
          <a:bodyPr vert="horz" lIns="96651" tIns="48325" rIns="96651" bIns="48325"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rgbClr val="0065F2"/>
                </a:solidFill>
              </a:rPr>
              <a:t>Slide-</a:t>
            </a:r>
            <a:fld id="{96F400E0-CF28-4477-AA69-421CDE5E437F}" type="slidenum">
              <a:rPr lang="en-US" smtClean="0"/>
              <a:pPr/>
              <a:t>17</a:t>
            </a:fld>
            <a:endParaRPr lang="en-US" dirty="0"/>
          </a:p>
        </p:txBody>
      </p:sp>
    </p:spTree>
    <p:extLst>
      <p:ext uri="{BB962C8B-B14F-4D97-AF65-F5344CB8AC3E}">
        <p14:creationId xmlns:p14="http://schemas.microsoft.com/office/powerpoint/2010/main" val="2000102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19</a:t>
            </a:fld>
            <a:endParaRPr lang="en-US" dirty="0"/>
          </a:p>
        </p:txBody>
      </p:sp>
    </p:spTree>
    <p:extLst>
      <p:ext uri="{BB962C8B-B14F-4D97-AF65-F5344CB8AC3E}">
        <p14:creationId xmlns:p14="http://schemas.microsoft.com/office/powerpoint/2010/main" val="1832547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E5945-A1CC-A16C-39E8-E72EC7B9A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77925-3A79-C136-68F0-18D1782AF4AD}"/>
              </a:ext>
            </a:extLst>
          </p:cNvPr>
          <p:cNvSpPr>
            <a:spLocks noGrp="1" noRot="1" noChangeAspect="1"/>
          </p:cNvSpPr>
          <p:nvPr>
            <p:ph type="sldImg"/>
          </p:nvPr>
        </p:nvSpPr>
        <p:spPr>
          <a:xfrm>
            <a:off x="-33338" y="-41275"/>
            <a:ext cx="7386638" cy="4156075"/>
          </a:xfrm>
        </p:spPr>
      </p:sp>
      <p:sp>
        <p:nvSpPr>
          <p:cNvPr id="3" name="Notes Placeholder 2">
            <a:extLst>
              <a:ext uri="{FF2B5EF4-FFF2-40B4-BE49-F238E27FC236}">
                <a16:creationId xmlns:a16="http://schemas.microsoft.com/office/drawing/2014/main" id="{51D8748B-93A2-0DBF-E311-1B277ED4E17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B34AA4-0D10-B5BA-DBE1-AF6932A661E3}"/>
              </a:ext>
            </a:extLst>
          </p:cNvPr>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20</a:t>
            </a:fld>
            <a:endParaRPr lang="en-US"/>
          </a:p>
        </p:txBody>
      </p:sp>
    </p:spTree>
    <p:extLst>
      <p:ext uri="{BB962C8B-B14F-4D97-AF65-F5344CB8AC3E}">
        <p14:creationId xmlns:p14="http://schemas.microsoft.com/office/powerpoint/2010/main" val="323968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algn="l"/>
            <a:r>
              <a:rPr lang="en-US" b="1" i="0" dirty="0">
                <a:solidFill>
                  <a:srgbClr val="0D0D0D"/>
                </a:solidFill>
                <a:effectLst/>
                <a:latin typeface="Söhne"/>
              </a:rPr>
              <a:t>Objective:</a:t>
            </a:r>
            <a:r>
              <a:rPr lang="en-US" b="0" i="0" dirty="0">
                <a:solidFill>
                  <a:srgbClr val="0D0D0D"/>
                </a:solidFill>
                <a:effectLst/>
                <a:latin typeface="Söhne"/>
              </a:rPr>
              <a:t> To actively involve communities, government, and partners in disaster management through effective communication and collaboration.</a:t>
            </a:r>
          </a:p>
          <a:p>
            <a:pPr algn="l"/>
            <a:r>
              <a:rPr lang="en-US" b="1" i="0" dirty="0">
                <a:solidFill>
                  <a:srgbClr val="0D0D0D"/>
                </a:solidFill>
                <a:effectLst/>
                <a:latin typeface="Söhne"/>
              </a:rPr>
              <a:t>Target Stakeholders:</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Local Communities</a:t>
            </a:r>
          </a:p>
          <a:p>
            <a:pPr algn="l">
              <a:buFont typeface="Arial" panose="020B0604020202020204" pitchFamily="34" charset="0"/>
              <a:buChar char="•"/>
            </a:pPr>
            <a:r>
              <a:rPr lang="en-US" b="0" i="0" dirty="0">
                <a:solidFill>
                  <a:srgbClr val="0D0D0D"/>
                </a:solidFill>
                <a:effectLst/>
                <a:latin typeface="Söhne"/>
              </a:rPr>
              <a:t>Government Agencies (local, regional, and national)</a:t>
            </a:r>
          </a:p>
          <a:p>
            <a:pPr algn="l">
              <a:buFont typeface="Arial" panose="020B0604020202020204" pitchFamily="34" charset="0"/>
              <a:buChar char="•"/>
            </a:pPr>
            <a:r>
              <a:rPr lang="en-US" b="0" i="0" dirty="0">
                <a:solidFill>
                  <a:srgbClr val="0D0D0D"/>
                </a:solidFill>
                <a:effectLst/>
                <a:latin typeface="Söhne"/>
              </a:rPr>
              <a:t>Non-Governmental Organizations (NGOs)</a:t>
            </a:r>
          </a:p>
          <a:p>
            <a:pPr algn="l">
              <a:buFont typeface="Arial" panose="020B0604020202020204" pitchFamily="34" charset="0"/>
              <a:buChar char="•"/>
            </a:pPr>
            <a:r>
              <a:rPr lang="en-US" b="0" i="0" dirty="0">
                <a:solidFill>
                  <a:srgbClr val="0D0D0D"/>
                </a:solidFill>
                <a:effectLst/>
                <a:latin typeface="Söhne"/>
              </a:rPr>
              <a:t>International Partners and Donors</a:t>
            </a:r>
          </a:p>
          <a:p>
            <a:pPr algn="l">
              <a:buFont typeface="Arial" panose="020B0604020202020204" pitchFamily="34" charset="0"/>
              <a:buChar char="•"/>
            </a:pPr>
            <a:r>
              <a:rPr lang="en-US" b="0" i="0" dirty="0">
                <a:solidFill>
                  <a:srgbClr val="0D0D0D"/>
                </a:solidFill>
                <a:effectLst/>
                <a:latin typeface="Söhne"/>
              </a:rPr>
              <a:t>Private Sector Entities</a:t>
            </a:r>
          </a:p>
          <a:p>
            <a:pPr algn="l"/>
            <a:r>
              <a:rPr lang="en-US" b="1" i="0" dirty="0">
                <a:solidFill>
                  <a:srgbClr val="0D0D0D"/>
                </a:solidFill>
                <a:effectLst/>
                <a:latin typeface="Söhne"/>
              </a:rPr>
              <a:t>Communication Channels:</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Workshops and Public Meetings: To disseminate information, gather feedback, and encourage community participation.</a:t>
            </a:r>
          </a:p>
          <a:p>
            <a:pPr algn="l">
              <a:buFont typeface="Arial" panose="020B0604020202020204" pitchFamily="34" charset="0"/>
              <a:buChar char="•"/>
            </a:pPr>
            <a:r>
              <a:rPr lang="en-US" b="0" i="0" dirty="0">
                <a:solidFill>
                  <a:srgbClr val="0D0D0D"/>
                </a:solidFill>
                <a:effectLst/>
                <a:latin typeface="Söhne"/>
              </a:rPr>
              <a:t>Social Media and Websites: For regular updates, educational content, and engagement with a broader audience.</a:t>
            </a:r>
          </a:p>
          <a:p>
            <a:pPr algn="l">
              <a:buFont typeface="Arial" panose="020B0604020202020204" pitchFamily="34" charset="0"/>
              <a:buChar char="•"/>
            </a:pPr>
            <a:r>
              <a:rPr lang="en-US" b="0" i="0" dirty="0">
                <a:solidFill>
                  <a:srgbClr val="0D0D0D"/>
                </a:solidFill>
                <a:effectLst/>
                <a:latin typeface="Söhne"/>
              </a:rPr>
              <a:t>Newsletters and E-mails: To keep stakeholders informed about progress, upcoming events, and ways to contribute.</a:t>
            </a:r>
          </a:p>
          <a:p>
            <a:pPr algn="l">
              <a:buFont typeface="Arial" panose="020B0604020202020204" pitchFamily="34" charset="0"/>
              <a:buChar char="•"/>
            </a:pPr>
            <a:r>
              <a:rPr lang="en-US" b="0" i="0" dirty="0">
                <a:solidFill>
                  <a:srgbClr val="0D0D0D"/>
                </a:solidFill>
                <a:effectLst/>
                <a:latin typeface="Söhne"/>
              </a:rPr>
              <a:t>Local Media (Radio, TV, Newspapers): To reach a wide audience, including those in remote areas.</a:t>
            </a:r>
          </a:p>
          <a:p>
            <a:pPr algn="l"/>
            <a:r>
              <a:rPr lang="en-US" b="1" i="0" dirty="0">
                <a:solidFill>
                  <a:srgbClr val="0D0D0D"/>
                </a:solidFill>
                <a:effectLst/>
                <a:latin typeface="Söhne"/>
              </a:rPr>
              <a:t>Key Messages:</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Importance of stakeholder involvement in disaster risk management.</a:t>
            </a:r>
          </a:p>
          <a:p>
            <a:pPr algn="l">
              <a:buFont typeface="Arial" panose="020B0604020202020204" pitchFamily="34" charset="0"/>
              <a:buChar char="•"/>
            </a:pPr>
            <a:r>
              <a:rPr lang="en-US" b="0" i="0" dirty="0">
                <a:solidFill>
                  <a:srgbClr val="0D0D0D"/>
                </a:solidFill>
                <a:effectLst/>
                <a:latin typeface="Söhne"/>
              </a:rPr>
              <a:t>Opportunities for community participation in planning and implementation.</a:t>
            </a:r>
          </a:p>
          <a:p>
            <a:pPr algn="l">
              <a:buFont typeface="Arial" panose="020B0604020202020204" pitchFamily="34" charset="0"/>
              <a:buChar char="•"/>
            </a:pPr>
            <a:r>
              <a:rPr lang="en-US" b="0" i="0" dirty="0">
                <a:solidFill>
                  <a:srgbClr val="0D0D0D"/>
                </a:solidFill>
                <a:effectLst/>
                <a:latin typeface="Söhne"/>
              </a:rPr>
              <a:t>Benefits of collaboration between government, NGOs, and private sector.</a:t>
            </a:r>
          </a:p>
          <a:p>
            <a:pPr algn="l">
              <a:buFont typeface="Arial" panose="020B0604020202020204" pitchFamily="34" charset="0"/>
              <a:buChar char="•"/>
            </a:pPr>
            <a:r>
              <a:rPr lang="en-US" b="0" i="0" dirty="0">
                <a:solidFill>
                  <a:srgbClr val="0D0D0D"/>
                </a:solidFill>
                <a:effectLst/>
                <a:latin typeface="Söhne"/>
              </a:rPr>
              <a:t>Success stories and lessons learned from ongoing initiatives.</a:t>
            </a:r>
          </a:p>
          <a:p>
            <a:pPr algn="l"/>
            <a:r>
              <a:rPr lang="en-US" b="1" i="0" dirty="0">
                <a:solidFill>
                  <a:srgbClr val="0D0D0D"/>
                </a:solidFill>
                <a:effectLst/>
                <a:latin typeface="Söhne"/>
              </a:rPr>
              <a:t>Feedback Mechanisms:</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Surveys and Feedback Forms: Distributed at events and online to gauge stakeholder satisfaction and gather suggestions.</a:t>
            </a:r>
          </a:p>
          <a:p>
            <a:pPr algn="l">
              <a:buFont typeface="Arial" panose="020B0604020202020204" pitchFamily="34" charset="0"/>
              <a:buChar char="•"/>
            </a:pPr>
            <a:r>
              <a:rPr lang="en-US" b="0" i="0" dirty="0">
                <a:solidFill>
                  <a:srgbClr val="0D0D0D"/>
                </a:solidFill>
                <a:effectLst/>
                <a:latin typeface="Söhne"/>
              </a:rPr>
              <a:t>Community Forums: Regularly scheduled forums for open dialogue between stakeholders and project teams.</a:t>
            </a:r>
          </a:p>
          <a:p>
            <a:pPr algn="l">
              <a:buFont typeface="Arial" panose="020B0604020202020204" pitchFamily="34" charset="0"/>
              <a:buChar char="•"/>
            </a:pPr>
            <a:r>
              <a:rPr lang="en-US" b="0" i="0" dirty="0">
                <a:solidFill>
                  <a:srgbClr val="0D0D0D"/>
                </a:solidFill>
                <a:effectLst/>
                <a:latin typeface="Söhne"/>
              </a:rPr>
              <a:t>Contact Points: Dedicated email and phone lines for enquiries and feedback.</a:t>
            </a:r>
          </a:p>
          <a:p>
            <a:pPr algn="l"/>
            <a:r>
              <a:rPr lang="en-US" b="1" i="0" dirty="0">
                <a:solidFill>
                  <a:srgbClr val="0D0D0D"/>
                </a:solidFill>
                <a:effectLst/>
                <a:latin typeface="Söhne"/>
              </a:rPr>
              <a:t>Timeline and Frequency:</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Quarterly Stakeholder Meetings: To review progress, discuss challenges, and adjust strategies as needed.</a:t>
            </a:r>
          </a:p>
          <a:p>
            <a:pPr algn="l">
              <a:buFont typeface="Arial" panose="020B0604020202020204" pitchFamily="34" charset="0"/>
              <a:buChar char="•"/>
            </a:pPr>
            <a:r>
              <a:rPr lang="en-US" b="0" i="0" dirty="0">
                <a:solidFill>
                  <a:srgbClr val="0D0D0D"/>
                </a:solidFill>
                <a:effectLst/>
                <a:latin typeface="Söhne"/>
              </a:rPr>
              <a:t>Monthly Newsletters: Providing updates, educational materials, and calls to action.</a:t>
            </a:r>
          </a:p>
          <a:p>
            <a:pPr algn="l">
              <a:buFont typeface="Arial" panose="020B0604020202020204" pitchFamily="34" charset="0"/>
              <a:buChar char="•"/>
            </a:pPr>
            <a:r>
              <a:rPr lang="en-US" b="0" i="0" dirty="0">
                <a:solidFill>
                  <a:srgbClr val="0D0D0D"/>
                </a:solidFill>
                <a:effectLst/>
                <a:latin typeface="Söhne"/>
              </a:rPr>
              <a:t>Ongoing Social Media Engagement: Daily to weekly posts to maintain visibility and interaction.</a:t>
            </a:r>
          </a:p>
          <a:p>
            <a:pPr algn="l"/>
            <a:r>
              <a:rPr lang="en-US" b="1" i="0" dirty="0">
                <a:solidFill>
                  <a:srgbClr val="0D0D0D"/>
                </a:solidFill>
                <a:effectLst/>
                <a:latin typeface="Söhne"/>
              </a:rPr>
              <a:t>Capacity Building Communication Plan</a:t>
            </a:r>
          </a:p>
          <a:p>
            <a:pPr algn="l"/>
            <a:r>
              <a:rPr lang="en-US" b="1" i="0" dirty="0">
                <a:solidFill>
                  <a:srgbClr val="0D0D0D"/>
                </a:solidFill>
                <a:effectLst/>
                <a:latin typeface="Söhne"/>
              </a:rPr>
              <a:t>Objective:</a:t>
            </a:r>
            <a:r>
              <a:rPr lang="en-US" b="0" i="0" dirty="0">
                <a:solidFill>
                  <a:srgbClr val="0D0D0D"/>
                </a:solidFill>
                <a:effectLst/>
                <a:latin typeface="Söhne"/>
              </a:rPr>
              <a:t> To enhance the disaster management capacities of communities, government agencies, and partners through targeted training and information sharing.</a:t>
            </a:r>
          </a:p>
          <a:p>
            <a:pPr algn="l"/>
            <a:r>
              <a:rPr lang="en-US" b="1" i="0" dirty="0">
                <a:solidFill>
                  <a:srgbClr val="0D0D0D"/>
                </a:solidFill>
                <a:effectLst/>
                <a:latin typeface="Söhne"/>
              </a:rPr>
              <a:t>Target Audience:</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Community Leaders and Volunteers</a:t>
            </a:r>
          </a:p>
          <a:p>
            <a:pPr algn="l">
              <a:buFont typeface="Arial" panose="020B0604020202020204" pitchFamily="34" charset="0"/>
              <a:buChar char="•"/>
            </a:pPr>
            <a:r>
              <a:rPr lang="en-US" b="0" i="0" dirty="0">
                <a:solidFill>
                  <a:srgbClr val="0D0D0D"/>
                </a:solidFill>
                <a:effectLst/>
                <a:latin typeface="Söhne"/>
              </a:rPr>
              <a:t>Government Officials and Emergency Responders</a:t>
            </a:r>
          </a:p>
          <a:p>
            <a:pPr algn="l">
              <a:buFont typeface="Arial" panose="020B0604020202020204" pitchFamily="34" charset="0"/>
              <a:buChar char="•"/>
            </a:pPr>
            <a:r>
              <a:rPr lang="en-US" b="0" i="0" dirty="0">
                <a:solidFill>
                  <a:srgbClr val="0D0D0D"/>
                </a:solidFill>
                <a:effectLst/>
                <a:latin typeface="Söhne"/>
              </a:rPr>
              <a:t>NGO and Private Sector Personnel</a:t>
            </a:r>
          </a:p>
          <a:p>
            <a:pPr algn="l"/>
            <a:r>
              <a:rPr lang="en-US" b="1" i="0" dirty="0">
                <a:solidFill>
                  <a:srgbClr val="0D0D0D"/>
                </a:solidFill>
                <a:effectLst/>
                <a:latin typeface="Söhne"/>
              </a:rPr>
              <a:t>Communication Channels:</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Training Workshops: Hands-on sessions focusing on disaster preparedness, response, and recovery techniques.</a:t>
            </a:r>
          </a:p>
          <a:p>
            <a:pPr algn="l">
              <a:buFont typeface="Arial" panose="020B0604020202020204" pitchFamily="34" charset="0"/>
              <a:buChar char="•"/>
            </a:pPr>
            <a:r>
              <a:rPr lang="en-US" b="0" i="0" dirty="0">
                <a:solidFill>
                  <a:srgbClr val="0D0D0D"/>
                </a:solidFill>
                <a:effectLst/>
                <a:latin typeface="Söhne"/>
              </a:rPr>
              <a:t>Webinars and Online Courses: Accessible education on disaster risk management topics.</a:t>
            </a:r>
          </a:p>
          <a:p>
            <a:pPr algn="l">
              <a:buFont typeface="Arial" panose="020B0604020202020204" pitchFamily="34" charset="0"/>
              <a:buChar char="•"/>
            </a:pPr>
            <a:r>
              <a:rPr lang="en-US" b="0" i="0" dirty="0">
                <a:solidFill>
                  <a:srgbClr val="0D0D0D"/>
                </a:solidFill>
                <a:effectLst/>
                <a:latin typeface="Söhne"/>
              </a:rPr>
              <a:t>Training Manuals and Resource Materials: Distributed during workshops and available online for self-study.</a:t>
            </a:r>
          </a:p>
          <a:p>
            <a:pPr algn="l"/>
            <a:r>
              <a:rPr lang="en-US" b="1" i="0" dirty="0">
                <a:solidFill>
                  <a:srgbClr val="0D0D0D"/>
                </a:solidFill>
                <a:effectLst/>
                <a:latin typeface="Söhne"/>
              </a:rPr>
              <a:t>Key Messages:</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Importance of building local capacity to manage disaster risks effectively.</a:t>
            </a:r>
          </a:p>
          <a:p>
            <a:pPr algn="l">
              <a:buFont typeface="Arial" panose="020B0604020202020204" pitchFamily="34" charset="0"/>
              <a:buChar char="•"/>
            </a:pPr>
            <a:r>
              <a:rPr lang="en-US" b="0" i="0" dirty="0">
                <a:solidFill>
                  <a:srgbClr val="0D0D0D"/>
                </a:solidFill>
                <a:effectLst/>
                <a:latin typeface="Söhne"/>
              </a:rPr>
              <a:t>Availability of training programs and resources for skill development.</a:t>
            </a:r>
          </a:p>
          <a:p>
            <a:pPr algn="l">
              <a:buFont typeface="Arial" panose="020B0604020202020204" pitchFamily="34" charset="0"/>
              <a:buChar char="•"/>
            </a:pPr>
            <a:r>
              <a:rPr lang="en-US" b="0" i="0" dirty="0">
                <a:solidFill>
                  <a:srgbClr val="0D0D0D"/>
                </a:solidFill>
                <a:effectLst/>
                <a:latin typeface="Söhne"/>
              </a:rPr>
              <a:t>Encouragement to apply learned skills in community planning and emergency response.</a:t>
            </a:r>
          </a:p>
          <a:p>
            <a:pPr algn="l"/>
            <a:r>
              <a:rPr lang="en-US" b="1" i="0" dirty="0">
                <a:solidFill>
                  <a:srgbClr val="0D0D0D"/>
                </a:solidFill>
                <a:effectLst/>
                <a:latin typeface="Söhne"/>
              </a:rPr>
              <a:t>Feedback Mechanisms:</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Post-Training Evaluations: To assess the effectiveness of training sessions and identify areas for improvement.</a:t>
            </a:r>
          </a:p>
          <a:p>
            <a:pPr algn="l">
              <a:buFont typeface="Arial" panose="020B0604020202020204" pitchFamily="34" charset="0"/>
              <a:buChar char="•"/>
            </a:pPr>
            <a:r>
              <a:rPr lang="en-US" b="0" i="0" dirty="0">
                <a:solidFill>
                  <a:srgbClr val="0D0D0D"/>
                </a:solidFill>
                <a:effectLst/>
                <a:latin typeface="Söhne"/>
              </a:rPr>
              <a:t>Success Stories: Encourage participants to share experiences of applying learned skills in real-world scenarios.</a:t>
            </a:r>
          </a:p>
          <a:p>
            <a:pPr algn="l"/>
            <a:r>
              <a:rPr lang="en-US" b="1" i="0" dirty="0">
                <a:solidFill>
                  <a:srgbClr val="0D0D0D"/>
                </a:solidFill>
                <a:effectLst/>
                <a:latin typeface="Söhne"/>
              </a:rPr>
              <a:t>Timeline and Frequency:</a:t>
            </a:r>
            <a:endParaRPr lang="en-US" b="0" i="0" dirty="0">
              <a:solidFill>
                <a:srgbClr val="0D0D0D"/>
              </a:solidFill>
              <a:effectLst/>
              <a:latin typeface="Söhne"/>
            </a:endParaRPr>
          </a:p>
          <a:p>
            <a:pPr algn="l">
              <a:buFont typeface="Arial" panose="020B0604020202020204" pitchFamily="34" charset="0"/>
              <a:buChar char="•"/>
            </a:pPr>
            <a:r>
              <a:rPr lang="en-US" b="0" i="0" dirty="0">
                <a:solidFill>
                  <a:srgbClr val="0D0D0D"/>
                </a:solidFill>
                <a:effectLst/>
                <a:latin typeface="Söhne"/>
              </a:rPr>
              <a:t>Annual Training Calendar: Outlining all scheduled training events and registration details.</a:t>
            </a:r>
          </a:p>
          <a:p>
            <a:pPr algn="l">
              <a:buFont typeface="Arial" panose="020B0604020202020204" pitchFamily="34" charset="0"/>
              <a:buChar char="•"/>
            </a:pPr>
            <a:r>
              <a:rPr lang="en-US" b="0" i="0" dirty="0">
                <a:solidFill>
                  <a:srgbClr val="0D0D0D"/>
                </a:solidFill>
                <a:effectLst/>
                <a:latin typeface="Söhne"/>
              </a:rPr>
              <a:t>Continuous Online Learning Opportunities: Webinars and courses available throughout the year.</a:t>
            </a:r>
          </a:p>
          <a:p>
            <a:pPr algn="l">
              <a:buFont typeface="Arial" panose="020B0604020202020204" pitchFamily="34" charset="0"/>
              <a:buChar char="•"/>
            </a:pPr>
            <a:r>
              <a:rPr lang="en-US" b="0" i="0" dirty="0">
                <a:solidFill>
                  <a:srgbClr val="0D0D0D"/>
                </a:solidFill>
                <a:effectLst/>
                <a:latin typeface="Söhne"/>
              </a:rPr>
              <a:t>Follow-Up Sessions: Scheduled 6 months post-training to review application of skills and further learning needs.</a:t>
            </a:r>
          </a:p>
          <a:p>
            <a:pPr algn="l"/>
            <a:r>
              <a:rPr lang="en-US" b="0" i="0" dirty="0">
                <a:solidFill>
                  <a:srgbClr val="0D0D0D"/>
                </a:solidFill>
                <a:effectLst/>
                <a:latin typeface="Söhne"/>
              </a:rPr>
              <a:t>This communication plan aims to foster an inclusive approach to disaster risk management in Blantyre, encouraging active participation and collaboration among all stakeholders, while also focusing on building the necessary capacities to effectively manage and mitigate disaster risks</a:t>
            </a:r>
          </a:p>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24</a:t>
            </a:fld>
            <a:endParaRPr lang="en-US" dirty="0"/>
          </a:p>
        </p:txBody>
      </p:sp>
    </p:spTree>
    <p:extLst>
      <p:ext uri="{BB962C8B-B14F-4D97-AF65-F5344CB8AC3E}">
        <p14:creationId xmlns:p14="http://schemas.microsoft.com/office/powerpoint/2010/main" val="3291038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8A952DEA-ED8C-4707-223C-6E335275575E}"/>
              </a:ext>
            </a:extLst>
          </p:cNvPr>
          <p:cNvSpPr>
            <a:spLocks noGrp="1" noRot="1" noChangeAspect="1"/>
          </p:cNvSpPr>
          <p:nvPr>
            <p:ph type="sldImg"/>
          </p:nvPr>
        </p:nvSpPr>
        <p:spPr>
          <a:xfrm>
            <a:off x="-33338" y="-41275"/>
            <a:ext cx="7386638" cy="4156075"/>
          </a:xfrm>
        </p:spPr>
      </p:sp>
      <p:sp>
        <p:nvSpPr>
          <p:cNvPr id="5" name="Notes Placeholder 4">
            <a:extLst>
              <a:ext uri="{FF2B5EF4-FFF2-40B4-BE49-F238E27FC236}">
                <a16:creationId xmlns:a16="http://schemas.microsoft.com/office/drawing/2014/main" id="{AA5E4CE3-CE8D-11A7-6711-90E30900740F}"/>
              </a:ext>
            </a:extLst>
          </p:cNvPr>
          <p:cNvSpPr>
            <a:spLocks noGrp="1"/>
          </p:cNvSpPr>
          <p:nvPr>
            <p:ph type="body" idx="1"/>
          </p:nvPr>
        </p:nvSpPr>
        <p:spPr/>
        <p:txBody>
          <a:bodyPr/>
          <a:lstStyle/>
          <a:p>
            <a:endParaRPr lang="en-US" dirty="0"/>
          </a:p>
        </p:txBody>
      </p:sp>
      <p:sp>
        <p:nvSpPr>
          <p:cNvPr id="4" name="Slide Number Placeholder 13">
            <a:extLst>
              <a:ext uri="{FF2B5EF4-FFF2-40B4-BE49-F238E27FC236}">
                <a16:creationId xmlns:a16="http://schemas.microsoft.com/office/drawing/2014/main" id="{56D8E8A8-1485-1D68-A418-8FBC7B56B1D7}"/>
              </a:ext>
            </a:extLst>
          </p:cNvPr>
          <p:cNvSpPr>
            <a:spLocks noGrp="1"/>
          </p:cNvSpPr>
          <p:nvPr>
            <p:ph type="sldNum" sz="quarter" idx="5"/>
          </p:nvPr>
        </p:nvSpPr>
        <p:spPr>
          <a:xfrm>
            <a:off x="273771" y="9182408"/>
            <a:ext cx="1475037" cy="320822"/>
          </a:xfrm>
          <a:prstGeom prst="rect">
            <a:avLst/>
          </a:prstGeom>
        </p:spPr>
        <p:txBody>
          <a:bodyPr vert="horz" lIns="96651" tIns="48325" rIns="96651" bIns="48325" rtlCol="0" anchor="b"/>
          <a:lstStyle>
            <a:lvl1pPr algn="l">
              <a:defRPr sz="1200"/>
            </a:lvl1pPr>
          </a:lstStyle>
          <a:p>
            <a:r>
              <a:rPr lang="en-US" b="1" dirty="0">
                <a:solidFill>
                  <a:srgbClr val="0065F2"/>
                </a:solidFill>
              </a:rPr>
              <a:t>Slide-</a:t>
            </a:r>
            <a:fld id="{96F400E0-CF28-4477-AA69-421CDE5E437F}" type="slidenum">
              <a:rPr lang="en-US" smtClean="0"/>
              <a:pPr/>
              <a:t>25</a:t>
            </a:fld>
            <a:endParaRPr lang="en-US" dirty="0"/>
          </a:p>
        </p:txBody>
      </p:sp>
    </p:spTree>
    <p:extLst>
      <p:ext uri="{BB962C8B-B14F-4D97-AF65-F5344CB8AC3E}">
        <p14:creationId xmlns:p14="http://schemas.microsoft.com/office/powerpoint/2010/main" val="3339873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lvl="1"/>
            <a:r>
              <a:rPr lang="en-US" sz="1200" dirty="0"/>
              <a:t>Specify the "who," "what," "when," and "how" of risk management activities.</a:t>
            </a:r>
          </a:p>
          <a:p>
            <a:pPr lvl="1"/>
            <a:r>
              <a:rPr lang="en-US" sz="1200" dirty="0"/>
              <a:t>Developed based on priorities and guidelines outlined in the Risk Management Strategy, ensuring alignment with the city's long-term goals.</a:t>
            </a:r>
          </a:p>
          <a:p>
            <a:pPr lvl="1"/>
            <a:r>
              <a:rPr lang="en-US" sz="1200" dirty="0"/>
              <a:t>Updated regularly to adapt to changes in risk assessments and strategic direction to ensure Blantyre City is prepared for natural hazards.</a:t>
            </a:r>
          </a:p>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26</a:t>
            </a:fld>
            <a:endParaRPr lang="en-US"/>
          </a:p>
        </p:txBody>
      </p:sp>
    </p:spTree>
    <p:extLst>
      <p:ext uri="{BB962C8B-B14F-4D97-AF65-F5344CB8AC3E}">
        <p14:creationId xmlns:p14="http://schemas.microsoft.com/office/powerpoint/2010/main" val="170826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1C273-C543-4D7D-12EE-03FD3BD52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157A8-B0CF-1F4E-9017-38CEC3664BDE}"/>
              </a:ext>
            </a:extLst>
          </p:cNvPr>
          <p:cNvSpPr>
            <a:spLocks noGrp="1" noRot="1" noChangeAspect="1"/>
          </p:cNvSpPr>
          <p:nvPr>
            <p:ph type="sldImg"/>
          </p:nvPr>
        </p:nvSpPr>
        <p:spPr>
          <a:xfrm>
            <a:off x="-33338" y="-41275"/>
            <a:ext cx="7386638" cy="4156075"/>
          </a:xfrm>
        </p:spPr>
      </p:sp>
      <p:sp>
        <p:nvSpPr>
          <p:cNvPr id="3" name="Notes Placeholder 2">
            <a:extLst>
              <a:ext uri="{FF2B5EF4-FFF2-40B4-BE49-F238E27FC236}">
                <a16:creationId xmlns:a16="http://schemas.microsoft.com/office/drawing/2014/main" id="{7DA445EE-D0E8-DAC4-3C67-2E89F05147A9}"/>
              </a:ext>
            </a:extLst>
          </p:cNvPr>
          <p:cNvSpPr>
            <a:spLocks noGrp="1"/>
          </p:cNvSpPr>
          <p:nvPr>
            <p:ph type="body" idx="1"/>
          </p:nvPr>
        </p:nvSpPr>
        <p:spPr/>
        <p:txBody>
          <a:bodyPr/>
          <a:lstStyle/>
          <a:p>
            <a:endParaRPr lang="en-US" dirty="0"/>
          </a:p>
        </p:txBody>
      </p:sp>
      <p:sp>
        <p:nvSpPr>
          <p:cNvPr id="5" name="Slide Number Placeholder 13">
            <a:extLst>
              <a:ext uri="{FF2B5EF4-FFF2-40B4-BE49-F238E27FC236}">
                <a16:creationId xmlns:a16="http://schemas.microsoft.com/office/drawing/2014/main" id="{1AD90E48-2C0D-A70F-BC07-1D04C5C39E8D}"/>
              </a:ext>
            </a:extLst>
          </p:cNvPr>
          <p:cNvSpPr txBox="1">
            <a:spLocks/>
          </p:cNvSpPr>
          <p:nvPr/>
        </p:nvSpPr>
        <p:spPr>
          <a:xfrm>
            <a:off x="273771" y="9182408"/>
            <a:ext cx="1475037" cy="320822"/>
          </a:xfrm>
          <a:prstGeom prst="rect">
            <a:avLst/>
          </a:prstGeom>
        </p:spPr>
        <p:txBody>
          <a:bodyPr vert="horz" lIns="96651" tIns="48325" rIns="96651" bIns="48325"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rgbClr val="0065F2"/>
                </a:solidFill>
              </a:rPr>
              <a:t>Slide-</a:t>
            </a:r>
            <a:fld id="{96F400E0-CF28-4477-AA69-421CDE5E437F}" type="slidenum">
              <a:rPr lang="en-US" smtClean="0"/>
              <a:pPr/>
              <a:t>27</a:t>
            </a:fld>
            <a:endParaRPr lang="en-US" dirty="0"/>
          </a:p>
        </p:txBody>
      </p:sp>
    </p:spTree>
    <p:extLst>
      <p:ext uri="{BB962C8B-B14F-4D97-AF65-F5344CB8AC3E}">
        <p14:creationId xmlns:p14="http://schemas.microsoft.com/office/powerpoint/2010/main" val="239019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3</a:t>
            </a:fld>
            <a:endParaRPr lang="en-US"/>
          </a:p>
        </p:txBody>
      </p:sp>
    </p:spTree>
    <p:extLst>
      <p:ext uri="{BB962C8B-B14F-4D97-AF65-F5344CB8AC3E}">
        <p14:creationId xmlns:p14="http://schemas.microsoft.com/office/powerpoint/2010/main" val="3238189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28</a:t>
            </a:fld>
            <a:endParaRPr lang="en-US" dirty="0"/>
          </a:p>
        </p:txBody>
      </p:sp>
    </p:spTree>
    <p:extLst>
      <p:ext uri="{BB962C8B-B14F-4D97-AF65-F5344CB8AC3E}">
        <p14:creationId xmlns:p14="http://schemas.microsoft.com/office/powerpoint/2010/main" val="81323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B5EE7-F0F8-998C-4ED5-0E0ACBCEC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896C4-87BF-3223-CE53-9532572EC008}"/>
              </a:ext>
            </a:extLst>
          </p:cNvPr>
          <p:cNvSpPr>
            <a:spLocks noGrp="1" noRot="1" noChangeAspect="1"/>
          </p:cNvSpPr>
          <p:nvPr>
            <p:ph type="sldImg"/>
          </p:nvPr>
        </p:nvSpPr>
        <p:spPr>
          <a:xfrm>
            <a:off x="-33338" y="-41275"/>
            <a:ext cx="7386638" cy="4156075"/>
          </a:xfrm>
        </p:spPr>
      </p:sp>
      <p:sp>
        <p:nvSpPr>
          <p:cNvPr id="3" name="Notes Placeholder 2">
            <a:extLst>
              <a:ext uri="{FF2B5EF4-FFF2-40B4-BE49-F238E27FC236}">
                <a16:creationId xmlns:a16="http://schemas.microsoft.com/office/drawing/2014/main" id="{A3AFED26-51EE-974B-BA3C-AAAA6465C693}"/>
              </a:ext>
            </a:extLst>
          </p:cNvPr>
          <p:cNvSpPr>
            <a:spLocks noGrp="1"/>
          </p:cNvSpPr>
          <p:nvPr>
            <p:ph type="body" idx="1"/>
          </p:nvPr>
        </p:nvSpPr>
        <p:spPr/>
        <p:txBody>
          <a:bodyPr/>
          <a:lstStyle/>
          <a:p>
            <a:r>
              <a:rPr lang="en-US" b="0" i="0" dirty="0">
                <a:solidFill>
                  <a:srgbClr val="0D0D0D"/>
                </a:solidFill>
                <a:effectLst/>
                <a:latin typeface="Söhne"/>
              </a:rPr>
              <a:t>The Precautionary Principle is a fundamental concept in risk management and environmental policy, advocating for preventive action in the face of uncertainty. Its application is particularly relevant in scenarios where there is potential for significant harm to the environment or human health, and scientific consensus on the matter is not yet established. The principle suggests that the absence of full scientific certainty should not be used as a reason for postponing cost-effective measures that prevent environmental degradation or potential harm</a:t>
            </a:r>
            <a:endParaRPr lang="en-US" dirty="0"/>
          </a:p>
        </p:txBody>
      </p:sp>
      <p:sp>
        <p:nvSpPr>
          <p:cNvPr id="4" name="Slide Number Placeholder 13">
            <a:extLst>
              <a:ext uri="{FF2B5EF4-FFF2-40B4-BE49-F238E27FC236}">
                <a16:creationId xmlns:a16="http://schemas.microsoft.com/office/drawing/2014/main" id="{2DE6C5AF-1FFE-2920-89F5-441742BE308C}"/>
              </a:ext>
            </a:extLst>
          </p:cNvPr>
          <p:cNvSpPr txBox="1">
            <a:spLocks/>
          </p:cNvSpPr>
          <p:nvPr/>
        </p:nvSpPr>
        <p:spPr>
          <a:xfrm>
            <a:off x="273771" y="9182408"/>
            <a:ext cx="1475037" cy="320822"/>
          </a:xfrm>
          <a:prstGeom prst="rect">
            <a:avLst/>
          </a:prstGeom>
        </p:spPr>
        <p:txBody>
          <a:bodyPr vert="horz" lIns="96651" tIns="48325" rIns="96651" bIns="48325" rtlCol="0" anchor="b"/>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rgbClr val="0065F2"/>
                </a:solidFill>
              </a:rPr>
              <a:t>Slide-</a:t>
            </a:r>
            <a:fld id="{96F400E0-CF28-4477-AA69-421CDE5E437F}" type="slidenum">
              <a:rPr lang="en-US" smtClean="0"/>
              <a:pPr/>
              <a:t>29</a:t>
            </a:fld>
            <a:endParaRPr lang="en-US" dirty="0"/>
          </a:p>
        </p:txBody>
      </p:sp>
    </p:spTree>
    <p:extLst>
      <p:ext uri="{BB962C8B-B14F-4D97-AF65-F5344CB8AC3E}">
        <p14:creationId xmlns:p14="http://schemas.microsoft.com/office/powerpoint/2010/main" val="274469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30</a:t>
            </a:fld>
            <a:endParaRPr lang="en-US" dirty="0"/>
          </a:p>
        </p:txBody>
      </p:sp>
    </p:spTree>
    <p:extLst>
      <p:ext uri="{BB962C8B-B14F-4D97-AF65-F5344CB8AC3E}">
        <p14:creationId xmlns:p14="http://schemas.microsoft.com/office/powerpoint/2010/main" val="2784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32</a:t>
            </a:fld>
            <a:endParaRPr lang="en-US" dirty="0"/>
          </a:p>
        </p:txBody>
      </p:sp>
    </p:spTree>
    <p:extLst>
      <p:ext uri="{BB962C8B-B14F-4D97-AF65-F5344CB8AC3E}">
        <p14:creationId xmlns:p14="http://schemas.microsoft.com/office/powerpoint/2010/main" val="1995397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For four interventions, we have used the “flood risk modelling framework” set up in Stage 3 to see what impact each intervention would have on expected losses/damage</a:t>
            </a:r>
          </a:p>
          <a:p>
            <a:pPr marL="171450" indent="-171450">
              <a:buFont typeface="Arial" panose="020B0604020202020204" pitchFamily="34" charset="0"/>
              <a:buChar char="•"/>
            </a:pPr>
            <a:r>
              <a:rPr lang="en-AU" dirty="0"/>
              <a:t>As a reminder, this “risk modelling framework” is made up of three components:</a:t>
            </a:r>
          </a:p>
          <a:p>
            <a:pPr marL="628650" lvl="1" indent="-171450">
              <a:buFont typeface="Arial" panose="020B0604020202020204" pitchFamily="34" charset="0"/>
              <a:buChar char="•"/>
            </a:pPr>
            <a:r>
              <a:rPr lang="en-AU" dirty="0"/>
              <a:t>The </a:t>
            </a:r>
            <a:r>
              <a:rPr lang="en-AU" b="1" dirty="0"/>
              <a:t>hazard</a:t>
            </a:r>
            <a:r>
              <a:rPr lang="en-AU" dirty="0"/>
              <a:t> component is the flood model, which transforms rainfall time-series into expected flood depths – this is the most time-consuming component to run</a:t>
            </a:r>
          </a:p>
          <a:p>
            <a:pPr marL="628650" lvl="1" indent="-171450">
              <a:buFont typeface="Arial" panose="020B0604020202020204" pitchFamily="34" charset="0"/>
              <a:buChar char="•"/>
            </a:pPr>
            <a:r>
              <a:rPr lang="en-AU" dirty="0"/>
              <a:t>The </a:t>
            </a:r>
            <a:r>
              <a:rPr lang="en-AU" b="1" dirty="0"/>
              <a:t>exposure</a:t>
            </a:r>
            <a:r>
              <a:rPr lang="en-AU" dirty="0"/>
              <a:t> component is where we define economic value that might be damaged by floods – where is it, what type of building or road is it, and how much would it cost to replace?</a:t>
            </a:r>
          </a:p>
          <a:p>
            <a:pPr marL="628650" lvl="1" indent="-171450">
              <a:buFont typeface="Arial" panose="020B0604020202020204" pitchFamily="34" charset="0"/>
              <a:buChar char="•"/>
            </a:pPr>
            <a:r>
              <a:rPr lang="en-AU" dirty="0"/>
              <a:t>The </a:t>
            </a:r>
            <a:r>
              <a:rPr lang="en-AU" b="1" dirty="0"/>
              <a:t>vulnerability</a:t>
            </a:r>
            <a:r>
              <a:rPr lang="en-AU" dirty="0"/>
              <a:t> component is where we estimate the likely damage that each building or road section would suffer, if it was exposed to flood waters of different depths</a:t>
            </a:r>
          </a:p>
          <a:p>
            <a:pPr marL="171450" lvl="0" indent="-171450">
              <a:buFont typeface="Arial" panose="020B0604020202020204" pitchFamily="34" charset="0"/>
              <a:buChar char="•"/>
            </a:pPr>
            <a:r>
              <a:rPr lang="en-US" dirty="0"/>
              <a:t>The </a:t>
            </a:r>
            <a:r>
              <a:rPr lang="en-US" b="1" dirty="0"/>
              <a:t>outputs</a:t>
            </a:r>
            <a:r>
              <a:rPr lang="en-US" dirty="0"/>
              <a:t> of this modelling framework are expected economic losses for six different extreme rainfall events (ranging from 5 to 200 year return periods).</a:t>
            </a:r>
          </a:p>
          <a:p>
            <a:pPr marL="171450" lvl="0" indent="-171450">
              <a:buFont typeface="Arial" panose="020B0604020202020204" pitchFamily="34" charset="0"/>
              <a:buChar char="•"/>
            </a:pPr>
            <a:r>
              <a:rPr lang="en-US" dirty="0"/>
              <a:t>We can also use these to estimate the </a:t>
            </a:r>
            <a:r>
              <a:rPr lang="en-US" b="1" dirty="0"/>
              <a:t>Average Annual Loss </a:t>
            </a:r>
            <a:r>
              <a:rPr lang="en-US" dirty="0"/>
              <a:t>(or AAL) – this is the average yearly loss we should expect if we were to look at a very long period</a:t>
            </a:r>
          </a:p>
          <a:p>
            <a:pPr marL="171450" lvl="0" indent="-171450">
              <a:buFont typeface="Arial" panose="020B0604020202020204" pitchFamily="34" charset="0"/>
              <a:buChar char="•"/>
            </a:pPr>
            <a:r>
              <a:rPr lang="en-US" dirty="0"/>
              <a:t>By running this modelling framework </a:t>
            </a:r>
            <a:r>
              <a:rPr lang="en-US" b="1" dirty="0"/>
              <a:t>with</a:t>
            </a:r>
            <a:r>
              <a:rPr lang="en-US" dirty="0"/>
              <a:t> and </a:t>
            </a:r>
            <a:r>
              <a:rPr lang="en-US" b="1" dirty="0"/>
              <a:t>without</a:t>
            </a:r>
            <a:r>
              <a:rPr lang="en-US" dirty="0"/>
              <a:t> the interventions, we get an idea of how effective each one is at reducing economic losses due to floods</a:t>
            </a:r>
          </a:p>
          <a:p>
            <a:pPr marL="171450" lvl="0" indent="-171450">
              <a:buFont typeface="Arial" panose="020B0604020202020204" pitchFamily="34" charset="0"/>
              <a:buChar char="•"/>
            </a:pPr>
            <a:r>
              <a:rPr lang="en-US" dirty="0"/>
              <a:t>However, this modelling framework has high input data requirements, so we can only use it to test interventions which are </a:t>
            </a:r>
            <a:r>
              <a:rPr lang="en-US" b="1" dirty="0"/>
              <a:t>fairly well-defined</a:t>
            </a:r>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33</a:t>
            </a:fld>
            <a:endParaRPr lang="en-US" dirty="0"/>
          </a:p>
        </p:txBody>
      </p:sp>
    </p:spTree>
    <p:extLst>
      <p:ext uri="{BB962C8B-B14F-4D97-AF65-F5344CB8AC3E}">
        <p14:creationId xmlns:p14="http://schemas.microsoft.com/office/powerpoint/2010/main" val="447058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For each of the selected interventions, we ran the full risk model </a:t>
            </a:r>
            <a:r>
              <a:rPr lang="en-AU" b="1" dirty="0"/>
              <a:t>with</a:t>
            </a:r>
            <a:r>
              <a:rPr lang="en-AU" dirty="0"/>
              <a:t> and </a:t>
            </a:r>
            <a:r>
              <a:rPr lang="en-AU" b="1" dirty="0"/>
              <a:t>without</a:t>
            </a:r>
            <a:r>
              <a:rPr lang="en-AU" dirty="0"/>
              <a:t> the intervention in place, to see what difference it made</a:t>
            </a:r>
          </a:p>
          <a:p>
            <a:pPr marL="171450" indent="-171450">
              <a:buFont typeface="Arial" panose="020B0604020202020204" pitchFamily="34" charset="0"/>
              <a:buChar char="•"/>
            </a:pPr>
            <a:r>
              <a:rPr lang="en-AU" dirty="0"/>
              <a:t>We focus on differences for two loss metrics in particular – the </a:t>
            </a:r>
            <a:r>
              <a:rPr lang="en-AU" b="1" dirty="0"/>
              <a:t>50 year loss</a:t>
            </a:r>
            <a:r>
              <a:rPr lang="en-AU" dirty="0"/>
              <a:t> (as an example of an extreme event likely to exceed local capacity) &amp; AAL (the long-term average, useful for planning &amp; budgeting)</a:t>
            </a:r>
          </a:p>
          <a:p>
            <a:pPr marL="171450" indent="-171450">
              <a:buFont typeface="Arial" panose="020B0604020202020204" pitchFamily="34" charset="0"/>
              <a:buChar char="•"/>
            </a:pPr>
            <a:r>
              <a:rPr lang="en-AU" dirty="0"/>
              <a:t>This gives a lot of insight into which interventions are most effective at reducing losses and also how this might vary (e.g. for different parts of the city, or for small-vs-large storms, etc)</a:t>
            </a:r>
          </a:p>
          <a:p>
            <a:pPr marL="171450" indent="-171450">
              <a:buFont typeface="Arial" panose="020B0604020202020204" pitchFamily="34" charset="0"/>
              <a:buChar char="•"/>
            </a:pPr>
            <a:r>
              <a:rPr lang="en-AU" dirty="0"/>
              <a:t>In the following slides, we’ll look at these results for each of the four interventions</a:t>
            </a:r>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34</a:t>
            </a:fld>
            <a:endParaRPr lang="en-US" dirty="0"/>
          </a:p>
        </p:txBody>
      </p:sp>
    </p:spTree>
    <p:extLst>
      <p:ext uri="{BB962C8B-B14F-4D97-AF65-F5344CB8AC3E}">
        <p14:creationId xmlns:p14="http://schemas.microsoft.com/office/powerpoint/2010/main" val="3227695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Here we can see an example of just how destructive </a:t>
            </a:r>
            <a:r>
              <a:rPr lang="en-AU" b="1" dirty="0"/>
              <a:t>fluvial flooding </a:t>
            </a:r>
            <a:r>
              <a:rPr lang="en-AU" dirty="0"/>
              <a:t>can be, for buildings close to the rivers.</a:t>
            </a:r>
          </a:p>
          <a:p>
            <a:pPr marL="171450" indent="-171450">
              <a:buFont typeface="Arial" panose="020B0604020202020204" pitchFamily="34" charset="0"/>
              <a:buChar char="•"/>
            </a:pPr>
            <a:r>
              <a:rPr lang="en-AU" dirty="0"/>
              <a:t>Whereas </a:t>
            </a:r>
            <a:r>
              <a:rPr lang="en-AU" b="1" dirty="0"/>
              <a:t>pluvial flooding </a:t>
            </a:r>
            <a:r>
              <a:rPr lang="en-AU" dirty="0"/>
              <a:t>(local ponding due to rainfall) mostly damages building contents, fluvial flooding can cause significant structural damage, as well as injuries &amp; fatalities.</a:t>
            </a:r>
            <a:endParaRPr lang="en-US" dirty="0"/>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35</a:t>
            </a:fld>
            <a:endParaRPr lang="en-US" dirty="0"/>
          </a:p>
        </p:txBody>
      </p:sp>
    </p:spTree>
    <p:extLst>
      <p:ext uri="{BB962C8B-B14F-4D97-AF65-F5344CB8AC3E}">
        <p14:creationId xmlns:p14="http://schemas.microsoft.com/office/powerpoint/2010/main" val="2276228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As shown in the graphic at the top-right, running this intervention involved changes to the </a:t>
            </a:r>
            <a:r>
              <a:rPr lang="en-AU" b="1" dirty="0"/>
              <a:t>exposure</a:t>
            </a:r>
            <a:r>
              <a:rPr lang="en-AU" dirty="0"/>
              <a:t> component only (with other components left unchanged)</a:t>
            </a:r>
          </a:p>
          <a:p>
            <a:pPr marL="171450" indent="-171450">
              <a:buFont typeface="Arial" panose="020B0604020202020204" pitchFamily="34" charset="0"/>
              <a:buChar char="•"/>
            </a:pPr>
            <a:r>
              <a:rPr lang="en-US" dirty="0"/>
              <a:t>All buildings found to be within the 50 year flood extent polygons (the dashed blue shapes here) were removed, assumed to be relocated elsewhere in the City</a:t>
            </a:r>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36</a:t>
            </a:fld>
            <a:endParaRPr lang="en-US" dirty="0"/>
          </a:p>
        </p:txBody>
      </p:sp>
    </p:spTree>
    <p:extLst>
      <p:ext uri="{BB962C8B-B14F-4D97-AF65-F5344CB8AC3E}">
        <p14:creationId xmlns:p14="http://schemas.microsoft.com/office/powerpoint/2010/main" val="1349219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Here we see the </a:t>
            </a:r>
            <a:r>
              <a:rPr lang="en-AU" b="1" dirty="0"/>
              <a:t>differences</a:t>
            </a:r>
            <a:r>
              <a:rPr lang="en-AU" dirty="0"/>
              <a:t> in losses modelled for the </a:t>
            </a:r>
            <a:r>
              <a:rPr lang="en-AU" b="1" dirty="0"/>
              <a:t>50 year storm event</a:t>
            </a:r>
            <a:r>
              <a:rPr lang="en-AU" dirty="0"/>
              <a:t>, for each of the different building &amp; road </a:t>
            </a:r>
            <a:r>
              <a:rPr lang="en-AU" b="1" dirty="0"/>
              <a:t>subcategories</a:t>
            </a:r>
            <a:r>
              <a:rPr lang="en-AU" dirty="0"/>
              <a:t> considered in our study</a:t>
            </a:r>
          </a:p>
          <a:p>
            <a:pPr marL="171450" indent="-171450">
              <a:buFont typeface="Arial" panose="020B0604020202020204" pitchFamily="34" charset="0"/>
              <a:buChar char="•"/>
            </a:pPr>
            <a:r>
              <a:rPr lang="en-AU" dirty="0"/>
              <a:t>For each subcategory, the </a:t>
            </a:r>
            <a:r>
              <a:rPr lang="en-AU" b="1" dirty="0"/>
              <a:t>grey</a:t>
            </a:r>
            <a:r>
              <a:rPr lang="en-AU" dirty="0"/>
              <a:t> bars show losses </a:t>
            </a:r>
            <a:r>
              <a:rPr lang="en-AU" b="1" dirty="0"/>
              <a:t>before</a:t>
            </a:r>
            <a:r>
              <a:rPr lang="en-AU" dirty="0"/>
              <a:t> the intervention and the </a:t>
            </a:r>
            <a:r>
              <a:rPr lang="en-AU" b="1" dirty="0"/>
              <a:t>green</a:t>
            </a:r>
            <a:r>
              <a:rPr lang="en-AU" dirty="0"/>
              <a:t> bars show losses </a:t>
            </a:r>
            <a:r>
              <a:rPr lang="en-AU" b="1" dirty="0"/>
              <a:t>after</a:t>
            </a:r>
            <a:r>
              <a:rPr lang="en-AU" dirty="0"/>
              <a:t> the intervention</a:t>
            </a:r>
          </a:p>
          <a:p>
            <a:pPr marL="171450" indent="-171450">
              <a:buFont typeface="Arial" panose="020B0604020202020204" pitchFamily="34" charset="0"/>
              <a:buChar char="•"/>
            </a:pPr>
            <a:r>
              <a:rPr lang="en-AU" dirty="0"/>
              <a:t>Note:  </a:t>
            </a:r>
            <a:r>
              <a:rPr lang="en-AU" b="1" dirty="0"/>
              <a:t>dashed green</a:t>
            </a:r>
            <a:r>
              <a:rPr lang="en-AU" dirty="0"/>
              <a:t> part of the bars represents assumed losses for relocated buildings – we don’t make any assumptions about exactly where they’re moved to, just that they’re out of the river buffer zone</a:t>
            </a:r>
          </a:p>
          <a:p>
            <a:pPr marL="171450" indent="-171450">
              <a:buFont typeface="Arial" panose="020B0604020202020204" pitchFamily="34" charset="0"/>
              <a:buChar char="•"/>
            </a:pPr>
            <a:r>
              <a:rPr lang="en-AU" dirty="0"/>
              <a:t>So we can see here that enforcing the “river buffer zones” would likely reduce the 50-year loss by about 14%, driven mostly by changes for residential buildings</a:t>
            </a:r>
            <a:endParaRPr lang="en-US" dirty="0"/>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37</a:t>
            </a:fld>
            <a:endParaRPr lang="en-US" dirty="0"/>
          </a:p>
        </p:txBody>
      </p:sp>
    </p:spTree>
    <p:extLst>
      <p:ext uri="{BB962C8B-B14F-4D97-AF65-F5344CB8AC3E}">
        <p14:creationId xmlns:p14="http://schemas.microsoft.com/office/powerpoint/2010/main" val="21137533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 the same way, this figure shows the expected change in losses with regards to the Average Annual Loss (AAL)</a:t>
            </a:r>
          </a:p>
          <a:p>
            <a:pPr marL="171450" indent="-171450">
              <a:buFont typeface="Arial" panose="020B0604020202020204" pitchFamily="34" charset="0"/>
              <a:buChar char="•"/>
            </a:pPr>
            <a:r>
              <a:rPr lang="en-AU" dirty="0"/>
              <a:t>This is expected to fall by about 12% - slightly less than the reduction seen for the 50 year event, which is something interesting we’ll explore further later</a:t>
            </a:r>
            <a:endParaRPr lang="en-US" dirty="0"/>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38</a:t>
            </a:fld>
            <a:endParaRPr lang="en-US" dirty="0"/>
          </a:p>
        </p:txBody>
      </p:sp>
    </p:spTree>
    <p:extLst>
      <p:ext uri="{BB962C8B-B14F-4D97-AF65-F5344CB8AC3E}">
        <p14:creationId xmlns:p14="http://schemas.microsoft.com/office/powerpoint/2010/main" val="365751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204F3-01B5-F16B-536A-1053C8FDC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5AE39-34D5-72D9-7AC0-08A0CA9C2EF7}"/>
              </a:ext>
            </a:extLst>
          </p:cNvPr>
          <p:cNvSpPr>
            <a:spLocks noGrp="1" noRot="1" noChangeAspect="1"/>
          </p:cNvSpPr>
          <p:nvPr>
            <p:ph type="sldImg"/>
          </p:nvPr>
        </p:nvSpPr>
        <p:spPr>
          <a:xfrm>
            <a:off x="-33338" y="-41275"/>
            <a:ext cx="7386638" cy="4156075"/>
          </a:xfrm>
        </p:spPr>
      </p:sp>
      <p:sp>
        <p:nvSpPr>
          <p:cNvPr id="3" name="Notes Placeholder 2">
            <a:extLst>
              <a:ext uri="{FF2B5EF4-FFF2-40B4-BE49-F238E27FC236}">
                <a16:creationId xmlns:a16="http://schemas.microsoft.com/office/drawing/2014/main" id="{615F989D-CBF9-EA99-BF74-394F28C1AB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5F0337-2F87-9E74-73DD-8D53882448D9}"/>
              </a:ext>
            </a:extLst>
          </p:cNvPr>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4</a:t>
            </a:fld>
            <a:endParaRPr lang="en-US" dirty="0"/>
          </a:p>
        </p:txBody>
      </p:sp>
    </p:spTree>
    <p:extLst>
      <p:ext uri="{BB962C8B-B14F-4D97-AF65-F5344CB8AC3E}">
        <p14:creationId xmlns:p14="http://schemas.microsoft.com/office/powerpoint/2010/main" val="2338241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It’s also useful to see how losses are expected to change for different parts of the City</a:t>
            </a:r>
          </a:p>
          <a:p>
            <a:pPr marL="171450" indent="-171450">
              <a:buFont typeface="Arial" panose="020B0604020202020204" pitchFamily="34" charset="0"/>
              <a:buChar char="•"/>
            </a:pPr>
            <a:r>
              <a:rPr lang="en-AU" dirty="0"/>
              <a:t>Here we see percentage changes in the 50-year loss (aggregated to hexagons for a consistent spatial overview), with red hexagons indicating very substantial reductions in simulated losses</a:t>
            </a:r>
          </a:p>
          <a:p>
            <a:pPr marL="171450" indent="-171450">
              <a:buFont typeface="Arial" panose="020B0604020202020204" pitchFamily="34" charset="0"/>
              <a:buChar char="•"/>
            </a:pPr>
            <a:r>
              <a:rPr lang="en-AU" dirty="0"/>
              <a:t>The most obvious insight from this map is that Intervention 1 can be very effective along the rivers (the blue lines here) but has no impact at all in other parts of the City</a:t>
            </a:r>
            <a:endParaRPr lang="en-US" dirty="0"/>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39</a:t>
            </a:fld>
            <a:endParaRPr lang="en-US" dirty="0"/>
          </a:p>
        </p:txBody>
      </p:sp>
    </p:spTree>
    <p:extLst>
      <p:ext uri="{BB962C8B-B14F-4D97-AF65-F5344CB8AC3E}">
        <p14:creationId xmlns:p14="http://schemas.microsoft.com/office/powerpoint/2010/main" val="772948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It is also interesting to compare how effective these interventions are for storms of different sizes – ranging from 5-yr to 200-yr return period events</a:t>
            </a:r>
          </a:p>
          <a:p>
            <a:pPr marL="171450" indent="-171450">
              <a:buFont typeface="Arial" panose="020B0604020202020204" pitchFamily="34" charset="0"/>
              <a:buChar char="•"/>
            </a:pPr>
            <a:r>
              <a:rPr lang="en-AU" dirty="0"/>
              <a:t>In this figure, each line represents one of our interventions – on the x-axis we see the six storm return-periods, and on the y-axis is the percentage reduction in losses (compared with the </a:t>
            </a:r>
            <a:r>
              <a:rPr lang="en-AU" b="1" dirty="0"/>
              <a:t>pre-</a:t>
            </a:r>
            <a:r>
              <a:rPr lang="en-AU" dirty="0"/>
              <a:t>intervention loss for the </a:t>
            </a:r>
            <a:r>
              <a:rPr lang="en-AU" b="1" dirty="0"/>
              <a:t>same</a:t>
            </a:r>
            <a:r>
              <a:rPr lang="en-AU" dirty="0"/>
              <a:t> storm)</a:t>
            </a:r>
          </a:p>
          <a:p>
            <a:pPr marL="171450" indent="-171450">
              <a:buFont typeface="Arial" panose="020B0604020202020204" pitchFamily="34" charset="0"/>
              <a:buChar char="•"/>
            </a:pPr>
            <a:r>
              <a:rPr lang="en-AU" dirty="0"/>
              <a:t>The </a:t>
            </a:r>
            <a:r>
              <a:rPr lang="en-AU" b="1" dirty="0"/>
              <a:t>vertical position </a:t>
            </a:r>
            <a:r>
              <a:rPr lang="en-AU" dirty="0"/>
              <a:t>of these lines shows how </a:t>
            </a:r>
            <a:r>
              <a:rPr lang="en-AU" b="1" dirty="0"/>
              <a:t>effective</a:t>
            </a:r>
            <a:r>
              <a:rPr lang="en-AU" dirty="0"/>
              <a:t> each intervention is (with more effective interventions at the bottom) and the </a:t>
            </a:r>
            <a:r>
              <a:rPr lang="en-AU" b="1" dirty="0"/>
              <a:t>slopes</a:t>
            </a:r>
            <a:r>
              <a:rPr lang="en-AU" dirty="0"/>
              <a:t> of these lines indicate whether they get more or less effective for larger storms.</a:t>
            </a:r>
          </a:p>
          <a:p>
            <a:pPr marL="171450" indent="-171450">
              <a:buFont typeface="Arial" panose="020B0604020202020204" pitchFamily="34" charset="0"/>
              <a:buChar char="•"/>
            </a:pPr>
            <a:r>
              <a:rPr lang="en-AU" dirty="0"/>
              <a:t>We’ll look briefly at each in turn.</a:t>
            </a:r>
          </a:p>
        </p:txBody>
      </p:sp>
      <p:sp>
        <p:nvSpPr>
          <p:cNvPr id="4" name="Slide Number Placeholder 3"/>
          <p:cNvSpPr>
            <a:spLocks noGrp="1"/>
          </p:cNvSpPr>
          <p:nvPr>
            <p:ph type="sldNum" sz="quarter" idx="5"/>
          </p:nvPr>
        </p:nvSpPr>
        <p:spPr/>
        <p:txBody>
          <a:bodyPr/>
          <a:lstStyle/>
          <a:p>
            <a:r>
              <a:rPr lang="en-US" b="1" dirty="0">
                <a:solidFill>
                  <a:srgbClr val="0065F2"/>
                </a:solidFill>
              </a:rPr>
              <a:t>Slide-</a:t>
            </a:r>
            <a:fld id="{96F400E0-CF28-4477-AA69-421CDE5E437F}" type="slidenum">
              <a:rPr lang="en-US" smtClean="0"/>
              <a:pPr/>
              <a:t>40</a:t>
            </a:fld>
            <a:endParaRPr lang="en-US" dirty="0"/>
          </a:p>
        </p:txBody>
      </p:sp>
    </p:spTree>
    <p:extLst>
      <p:ext uri="{BB962C8B-B14F-4D97-AF65-F5344CB8AC3E}">
        <p14:creationId xmlns:p14="http://schemas.microsoft.com/office/powerpoint/2010/main" val="417800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43</a:t>
            </a:fld>
            <a:endParaRPr lang="en-US" dirty="0"/>
          </a:p>
        </p:txBody>
      </p:sp>
    </p:spTree>
    <p:extLst>
      <p:ext uri="{BB962C8B-B14F-4D97-AF65-F5344CB8AC3E}">
        <p14:creationId xmlns:p14="http://schemas.microsoft.com/office/powerpoint/2010/main" val="2414399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44</a:t>
            </a:fld>
            <a:endParaRPr lang="en-US" dirty="0"/>
          </a:p>
        </p:txBody>
      </p:sp>
    </p:spTree>
    <p:extLst>
      <p:ext uri="{BB962C8B-B14F-4D97-AF65-F5344CB8AC3E}">
        <p14:creationId xmlns:p14="http://schemas.microsoft.com/office/powerpoint/2010/main" val="2066389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45</a:t>
            </a:fld>
            <a:endParaRPr lang="en-US" dirty="0"/>
          </a:p>
        </p:txBody>
      </p:sp>
    </p:spTree>
    <p:extLst>
      <p:ext uri="{BB962C8B-B14F-4D97-AF65-F5344CB8AC3E}">
        <p14:creationId xmlns:p14="http://schemas.microsoft.com/office/powerpoint/2010/main" val="496337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6</a:t>
            </a:fld>
            <a:endParaRPr lang="en-US" dirty="0"/>
          </a:p>
        </p:txBody>
      </p:sp>
    </p:spTree>
    <p:extLst>
      <p:ext uri="{BB962C8B-B14F-4D97-AF65-F5344CB8AC3E}">
        <p14:creationId xmlns:p14="http://schemas.microsoft.com/office/powerpoint/2010/main" val="1072997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7</a:t>
            </a:fld>
            <a:endParaRPr lang="en-US" dirty="0"/>
          </a:p>
        </p:txBody>
      </p:sp>
    </p:spTree>
    <p:extLst>
      <p:ext uri="{BB962C8B-B14F-4D97-AF65-F5344CB8AC3E}">
        <p14:creationId xmlns:p14="http://schemas.microsoft.com/office/powerpoint/2010/main" val="337587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8</a:t>
            </a:fld>
            <a:endParaRPr lang="en-US"/>
          </a:p>
        </p:txBody>
      </p:sp>
    </p:spTree>
    <p:extLst>
      <p:ext uri="{BB962C8B-B14F-4D97-AF65-F5344CB8AC3E}">
        <p14:creationId xmlns:p14="http://schemas.microsoft.com/office/powerpoint/2010/main" val="257662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pPr lvl="1"/>
            <a:r>
              <a:rPr lang="en-US" sz="1200" dirty="0"/>
              <a:t>Specify the "who," "what," "when," and "how" of risk management activities.</a:t>
            </a:r>
          </a:p>
          <a:p>
            <a:pPr lvl="1"/>
            <a:r>
              <a:rPr lang="en-US" sz="1200" dirty="0"/>
              <a:t>Developed based on priorities and guidelines outlined in the Risk Management Strategy, ensuring alignment with the city's long-term goals.</a:t>
            </a:r>
          </a:p>
          <a:p>
            <a:pPr lvl="1"/>
            <a:r>
              <a:rPr lang="en-US" sz="1200" dirty="0"/>
              <a:t>Updated regularly to adapt to changes in risk assessments and strategic direction to ensure Blantyre City is prepared for natural hazards.</a:t>
            </a:r>
          </a:p>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9</a:t>
            </a:fld>
            <a:endParaRPr lang="en-US"/>
          </a:p>
        </p:txBody>
      </p:sp>
    </p:spTree>
    <p:extLst>
      <p:ext uri="{BB962C8B-B14F-4D97-AF65-F5344CB8AC3E}">
        <p14:creationId xmlns:p14="http://schemas.microsoft.com/office/powerpoint/2010/main" val="1708265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10</a:t>
            </a:fld>
            <a:endParaRPr lang="en-US" dirty="0"/>
          </a:p>
        </p:txBody>
      </p:sp>
    </p:spTree>
    <p:extLst>
      <p:ext uri="{BB962C8B-B14F-4D97-AF65-F5344CB8AC3E}">
        <p14:creationId xmlns:p14="http://schemas.microsoft.com/office/powerpoint/2010/main" val="4127532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8" y="-41275"/>
            <a:ext cx="7386638" cy="4156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r>
              <a:rPr lang="en-US" b="1">
                <a:solidFill>
                  <a:srgbClr val="0065F2"/>
                </a:solidFill>
              </a:rPr>
              <a:t>Slide-</a:t>
            </a:r>
            <a:fld id="{96F400E0-CF28-4477-AA69-421CDE5E437F}" type="slidenum">
              <a:rPr lang="en-US" smtClean="0"/>
              <a:pPr/>
              <a:t>12</a:t>
            </a:fld>
            <a:endParaRPr lang="en-US"/>
          </a:p>
        </p:txBody>
      </p:sp>
    </p:spTree>
    <p:extLst>
      <p:ext uri="{BB962C8B-B14F-4D97-AF65-F5344CB8AC3E}">
        <p14:creationId xmlns:p14="http://schemas.microsoft.com/office/powerpoint/2010/main" val="16328795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graphics, circle, logo, graphic design&#10;&#10;Description automatically generated">
            <a:extLst>
              <a:ext uri="{FF2B5EF4-FFF2-40B4-BE49-F238E27FC236}">
                <a16:creationId xmlns:a16="http://schemas.microsoft.com/office/drawing/2014/main" id="{FD5EA278-4916-E0E2-64AD-8E29CE0F312B}"/>
              </a:ext>
            </a:extLst>
          </p:cNvPr>
          <p:cNvPicPr>
            <a:picLocks noChangeAspect="1"/>
          </p:cNvPicPr>
          <p:nvPr userDrawn="1"/>
        </p:nvPicPr>
        <p:blipFill>
          <a:blip r:embed="rId2"/>
          <a:stretch>
            <a:fillRect/>
          </a:stretch>
        </p:blipFill>
        <p:spPr>
          <a:xfrm>
            <a:off x="7872044" y="1415112"/>
            <a:ext cx="4032739" cy="4174806"/>
          </a:xfrm>
          <a:prstGeom prst="rect">
            <a:avLst/>
          </a:prstGeom>
        </p:spPr>
      </p:pic>
      <p:sp>
        <p:nvSpPr>
          <p:cNvPr id="5" name="Rectangle 4"/>
          <p:cNvSpPr/>
          <p:nvPr userDrawn="1"/>
        </p:nvSpPr>
        <p:spPr>
          <a:xfrm>
            <a:off x="-1493" y="5858176"/>
            <a:ext cx="12193493" cy="10162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4" name="Text Placeholder 13"/>
          <p:cNvSpPr>
            <a:spLocks noGrp="1"/>
          </p:cNvSpPr>
          <p:nvPr>
            <p:ph type="body" sz="quarter" idx="10" hasCustomPrompt="1"/>
          </p:nvPr>
        </p:nvSpPr>
        <p:spPr>
          <a:xfrm>
            <a:off x="137201" y="6136400"/>
            <a:ext cx="4490733" cy="457200"/>
          </a:xfrm>
          <a:prstGeom prst="rect">
            <a:avLst/>
          </a:prstGeom>
        </p:spPr>
        <p:txBody>
          <a:bodyPr anchor="ctr">
            <a:normAutofit/>
          </a:bodyPr>
          <a:lstStyle>
            <a:lvl1pPr marL="0" indent="0" algn="l">
              <a:buNone/>
              <a:defRPr sz="1800" baseline="0">
                <a:solidFill>
                  <a:srgbClr val="0065F2"/>
                </a:solidFill>
              </a:defRPr>
            </a:lvl1pPr>
          </a:lstStyle>
          <a:p>
            <a:pPr lvl="0"/>
            <a:r>
              <a:rPr lang="en-US"/>
              <a:t>Click to edit Presenter Name</a:t>
            </a:r>
          </a:p>
        </p:txBody>
      </p:sp>
      <p:sp>
        <p:nvSpPr>
          <p:cNvPr id="2" name="Title 1"/>
          <p:cNvSpPr>
            <a:spLocks noGrp="1"/>
          </p:cNvSpPr>
          <p:nvPr>
            <p:ph type="ctrTitle"/>
          </p:nvPr>
        </p:nvSpPr>
        <p:spPr>
          <a:xfrm>
            <a:off x="137202" y="2349878"/>
            <a:ext cx="7336260" cy="568485"/>
          </a:xfrm>
          <a:prstGeom prst="rect">
            <a:avLst/>
          </a:prstGeom>
        </p:spPr>
        <p:txBody>
          <a:bodyPr anchor="b">
            <a:noAutofit/>
          </a:bodyPr>
          <a:lstStyle>
            <a:lvl1pPr algn="l">
              <a:defRPr sz="3200" b="1" cap="small" baseline="0">
                <a:solidFill>
                  <a:schemeClr val="tx1"/>
                </a:solidFill>
                <a:latin typeface="Calibri"/>
                <a:cs typeface="Calibri"/>
              </a:defRPr>
            </a:lvl1pPr>
          </a:lstStyle>
          <a:p>
            <a:r>
              <a:rPr lang="en-US"/>
              <a:t>Click to edit Master title style</a:t>
            </a:r>
          </a:p>
        </p:txBody>
      </p:sp>
      <p:sp>
        <p:nvSpPr>
          <p:cNvPr id="3" name="Subtitle 2"/>
          <p:cNvSpPr>
            <a:spLocks noGrp="1"/>
          </p:cNvSpPr>
          <p:nvPr>
            <p:ph type="subTitle" idx="1"/>
          </p:nvPr>
        </p:nvSpPr>
        <p:spPr>
          <a:xfrm>
            <a:off x="137201" y="2935245"/>
            <a:ext cx="6925953" cy="347719"/>
          </a:xfrm>
          <a:prstGeom prst="rect">
            <a:avLst/>
          </a:prstGeom>
        </p:spPr>
        <p:txBody>
          <a:bodyPr anchor="t">
            <a:noAutofit/>
          </a:bodyPr>
          <a:lstStyle>
            <a:lvl1pPr marL="0" indent="0" algn="l">
              <a:buNone/>
              <a:defRPr sz="2400" b="1">
                <a:solidFill>
                  <a:srgbClr val="0065F2"/>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5" name="Freeform 14"/>
          <p:cNvSpPr/>
          <p:nvPr userDrawn="1"/>
        </p:nvSpPr>
        <p:spPr>
          <a:xfrm>
            <a:off x="-4553" y="1100736"/>
            <a:ext cx="12206065" cy="628752"/>
          </a:xfrm>
          <a:custGeom>
            <a:avLst/>
            <a:gdLst>
              <a:gd name="connsiteX0" fmla="*/ 9333298 w 9438340"/>
              <a:gd name="connsiteY0" fmla="*/ 7739 h 663204"/>
              <a:gd name="connsiteX1" fmla="*/ 8139498 w 9438340"/>
              <a:gd name="connsiteY1" fmla="*/ 52189 h 663204"/>
              <a:gd name="connsiteX2" fmla="*/ 5815398 w 9438340"/>
              <a:gd name="connsiteY2" fmla="*/ 204589 h 663204"/>
              <a:gd name="connsiteX3" fmla="*/ 3923098 w 9438340"/>
              <a:gd name="connsiteY3" fmla="*/ 445889 h 663204"/>
              <a:gd name="connsiteX4" fmla="*/ 2380048 w 9438340"/>
              <a:gd name="connsiteY4" fmla="*/ 585589 h 663204"/>
              <a:gd name="connsiteX5" fmla="*/ 1040198 w 9438340"/>
              <a:gd name="connsiteY5" fmla="*/ 591939 h 663204"/>
              <a:gd name="connsiteX6" fmla="*/ 189298 w 9438340"/>
              <a:gd name="connsiteY6" fmla="*/ 541139 h 663204"/>
              <a:gd name="connsiteX7" fmla="*/ 182948 w 9438340"/>
              <a:gd name="connsiteY7" fmla="*/ 655439 h 663204"/>
              <a:gd name="connsiteX8" fmla="*/ 2189548 w 9438340"/>
              <a:gd name="connsiteY8" fmla="*/ 630039 h 663204"/>
              <a:gd name="connsiteX9" fmla="*/ 4234248 w 9438340"/>
              <a:gd name="connsiteY9" fmla="*/ 445889 h 663204"/>
              <a:gd name="connsiteX10" fmla="*/ 5104198 w 9438340"/>
              <a:gd name="connsiteY10" fmla="*/ 344289 h 663204"/>
              <a:gd name="connsiteX11" fmla="*/ 6329748 w 9438340"/>
              <a:gd name="connsiteY11" fmla="*/ 255389 h 663204"/>
              <a:gd name="connsiteX12" fmla="*/ 7745798 w 9438340"/>
              <a:gd name="connsiteY12" fmla="*/ 210939 h 663204"/>
              <a:gd name="connsiteX13" fmla="*/ 9104698 w 9438340"/>
              <a:gd name="connsiteY13" fmla="*/ 242689 h 663204"/>
              <a:gd name="connsiteX14" fmla="*/ 9352348 w 9438340"/>
              <a:gd name="connsiteY14" fmla="*/ 242689 h 663204"/>
              <a:gd name="connsiteX15" fmla="*/ 9333298 w 9438340"/>
              <a:gd name="connsiteY15" fmla="*/ 7739 h 663204"/>
              <a:gd name="connsiteX0" fmla="*/ 9363525 w 9468567"/>
              <a:gd name="connsiteY0" fmla="*/ 7739 h 655560"/>
              <a:gd name="connsiteX1" fmla="*/ 8169725 w 9468567"/>
              <a:gd name="connsiteY1" fmla="*/ 52189 h 655560"/>
              <a:gd name="connsiteX2" fmla="*/ 5845625 w 9468567"/>
              <a:gd name="connsiteY2" fmla="*/ 204589 h 655560"/>
              <a:gd name="connsiteX3" fmla="*/ 3953325 w 9468567"/>
              <a:gd name="connsiteY3" fmla="*/ 445889 h 655560"/>
              <a:gd name="connsiteX4" fmla="*/ 2410275 w 9468567"/>
              <a:gd name="connsiteY4" fmla="*/ 585589 h 655560"/>
              <a:gd name="connsiteX5" fmla="*/ 1070425 w 9468567"/>
              <a:gd name="connsiteY5" fmla="*/ 591939 h 655560"/>
              <a:gd name="connsiteX6" fmla="*/ 219525 w 9468567"/>
              <a:gd name="connsiteY6" fmla="*/ 541139 h 655560"/>
              <a:gd name="connsiteX7" fmla="*/ 213175 w 9468567"/>
              <a:gd name="connsiteY7" fmla="*/ 655439 h 655560"/>
              <a:gd name="connsiteX8" fmla="*/ 2219775 w 9468567"/>
              <a:gd name="connsiteY8" fmla="*/ 630039 h 655560"/>
              <a:gd name="connsiteX9" fmla="*/ 4264475 w 9468567"/>
              <a:gd name="connsiteY9" fmla="*/ 445889 h 655560"/>
              <a:gd name="connsiteX10" fmla="*/ 5134425 w 9468567"/>
              <a:gd name="connsiteY10" fmla="*/ 344289 h 655560"/>
              <a:gd name="connsiteX11" fmla="*/ 6359975 w 9468567"/>
              <a:gd name="connsiteY11" fmla="*/ 255389 h 655560"/>
              <a:gd name="connsiteX12" fmla="*/ 7776025 w 9468567"/>
              <a:gd name="connsiteY12" fmla="*/ 210939 h 655560"/>
              <a:gd name="connsiteX13" fmla="*/ 9134925 w 9468567"/>
              <a:gd name="connsiteY13" fmla="*/ 242689 h 655560"/>
              <a:gd name="connsiteX14" fmla="*/ 9382575 w 9468567"/>
              <a:gd name="connsiteY14" fmla="*/ 242689 h 655560"/>
              <a:gd name="connsiteX15" fmla="*/ 9363525 w 9468567"/>
              <a:gd name="connsiteY15" fmla="*/ 7739 h 655560"/>
              <a:gd name="connsiteX0" fmla="*/ 9374581 w 9479623"/>
              <a:gd name="connsiteY0" fmla="*/ 7739 h 655560"/>
              <a:gd name="connsiteX1" fmla="*/ 8180781 w 9479623"/>
              <a:gd name="connsiteY1" fmla="*/ 52189 h 655560"/>
              <a:gd name="connsiteX2" fmla="*/ 5856681 w 9479623"/>
              <a:gd name="connsiteY2" fmla="*/ 204589 h 655560"/>
              <a:gd name="connsiteX3" fmla="*/ 3964381 w 9479623"/>
              <a:gd name="connsiteY3" fmla="*/ 445889 h 655560"/>
              <a:gd name="connsiteX4" fmla="*/ 2421331 w 9479623"/>
              <a:gd name="connsiteY4" fmla="*/ 585589 h 655560"/>
              <a:gd name="connsiteX5" fmla="*/ 1081481 w 9479623"/>
              <a:gd name="connsiteY5" fmla="*/ 591939 h 655560"/>
              <a:gd name="connsiteX6" fmla="*/ 230581 w 9479623"/>
              <a:gd name="connsiteY6" fmla="*/ 541139 h 655560"/>
              <a:gd name="connsiteX7" fmla="*/ 224231 w 9479623"/>
              <a:gd name="connsiteY7" fmla="*/ 655439 h 655560"/>
              <a:gd name="connsiteX8" fmla="*/ 2230831 w 9479623"/>
              <a:gd name="connsiteY8" fmla="*/ 630039 h 655560"/>
              <a:gd name="connsiteX9" fmla="*/ 4275531 w 9479623"/>
              <a:gd name="connsiteY9" fmla="*/ 445889 h 655560"/>
              <a:gd name="connsiteX10" fmla="*/ 5145481 w 9479623"/>
              <a:gd name="connsiteY10" fmla="*/ 344289 h 655560"/>
              <a:gd name="connsiteX11" fmla="*/ 6371031 w 9479623"/>
              <a:gd name="connsiteY11" fmla="*/ 255389 h 655560"/>
              <a:gd name="connsiteX12" fmla="*/ 7787081 w 9479623"/>
              <a:gd name="connsiteY12" fmla="*/ 210939 h 655560"/>
              <a:gd name="connsiteX13" fmla="*/ 9145981 w 9479623"/>
              <a:gd name="connsiteY13" fmla="*/ 242689 h 655560"/>
              <a:gd name="connsiteX14" fmla="*/ 9393631 w 9479623"/>
              <a:gd name="connsiteY14" fmla="*/ 242689 h 655560"/>
              <a:gd name="connsiteX15" fmla="*/ 9374581 w 9479623"/>
              <a:gd name="connsiteY15" fmla="*/ 7739 h 655560"/>
              <a:gd name="connsiteX0" fmla="*/ 9355253 w 9460295"/>
              <a:gd name="connsiteY0" fmla="*/ 7739 h 655560"/>
              <a:gd name="connsiteX1" fmla="*/ 8161453 w 9460295"/>
              <a:gd name="connsiteY1" fmla="*/ 52189 h 655560"/>
              <a:gd name="connsiteX2" fmla="*/ 5837353 w 9460295"/>
              <a:gd name="connsiteY2" fmla="*/ 204589 h 655560"/>
              <a:gd name="connsiteX3" fmla="*/ 3945053 w 9460295"/>
              <a:gd name="connsiteY3" fmla="*/ 445889 h 655560"/>
              <a:gd name="connsiteX4" fmla="*/ 2402003 w 9460295"/>
              <a:gd name="connsiteY4" fmla="*/ 585589 h 655560"/>
              <a:gd name="connsiteX5" fmla="*/ 1062153 w 9460295"/>
              <a:gd name="connsiteY5" fmla="*/ 591939 h 655560"/>
              <a:gd name="connsiteX6" fmla="*/ 211253 w 9460295"/>
              <a:gd name="connsiteY6" fmla="*/ 541139 h 655560"/>
              <a:gd name="connsiteX7" fmla="*/ 204903 w 9460295"/>
              <a:gd name="connsiteY7" fmla="*/ 655439 h 655560"/>
              <a:gd name="connsiteX8" fmla="*/ 2211503 w 9460295"/>
              <a:gd name="connsiteY8" fmla="*/ 630039 h 655560"/>
              <a:gd name="connsiteX9" fmla="*/ 4256203 w 9460295"/>
              <a:gd name="connsiteY9" fmla="*/ 445889 h 655560"/>
              <a:gd name="connsiteX10" fmla="*/ 5126153 w 9460295"/>
              <a:gd name="connsiteY10" fmla="*/ 344289 h 655560"/>
              <a:gd name="connsiteX11" fmla="*/ 6351703 w 9460295"/>
              <a:gd name="connsiteY11" fmla="*/ 255389 h 655560"/>
              <a:gd name="connsiteX12" fmla="*/ 7767753 w 9460295"/>
              <a:gd name="connsiteY12" fmla="*/ 210939 h 655560"/>
              <a:gd name="connsiteX13" fmla="*/ 9126653 w 9460295"/>
              <a:gd name="connsiteY13" fmla="*/ 242689 h 655560"/>
              <a:gd name="connsiteX14" fmla="*/ 9374303 w 9460295"/>
              <a:gd name="connsiteY14" fmla="*/ 242689 h 655560"/>
              <a:gd name="connsiteX15" fmla="*/ 9355253 w 9460295"/>
              <a:gd name="connsiteY15" fmla="*/ 7739 h 655560"/>
              <a:gd name="connsiteX0" fmla="*/ 9208458 w 9313500"/>
              <a:gd name="connsiteY0" fmla="*/ 7739 h 655602"/>
              <a:gd name="connsiteX1" fmla="*/ 8014658 w 9313500"/>
              <a:gd name="connsiteY1" fmla="*/ 52189 h 655602"/>
              <a:gd name="connsiteX2" fmla="*/ 5690558 w 9313500"/>
              <a:gd name="connsiteY2" fmla="*/ 204589 h 655602"/>
              <a:gd name="connsiteX3" fmla="*/ 3798258 w 9313500"/>
              <a:gd name="connsiteY3" fmla="*/ 445889 h 655602"/>
              <a:gd name="connsiteX4" fmla="*/ 2255208 w 9313500"/>
              <a:gd name="connsiteY4" fmla="*/ 585589 h 655602"/>
              <a:gd name="connsiteX5" fmla="*/ 915358 w 9313500"/>
              <a:gd name="connsiteY5" fmla="*/ 591939 h 655602"/>
              <a:gd name="connsiteX6" fmla="*/ 64458 w 9313500"/>
              <a:gd name="connsiteY6" fmla="*/ 541139 h 655602"/>
              <a:gd name="connsiteX7" fmla="*/ 58108 w 9313500"/>
              <a:gd name="connsiteY7" fmla="*/ 655439 h 655602"/>
              <a:gd name="connsiteX8" fmla="*/ 2064708 w 9313500"/>
              <a:gd name="connsiteY8" fmla="*/ 630039 h 655602"/>
              <a:gd name="connsiteX9" fmla="*/ 4109408 w 9313500"/>
              <a:gd name="connsiteY9" fmla="*/ 445889 h 655602"/>
              <a:gd name="connsiteX10" fmla="*/ 4979358 w 9313500"/>
              <a:gd name="connsiteY10" fmla="*/ 344289 h 655602"/>
              <a:gd name="connsiteX11" fmla="*/ 6204908 w 9313500"/>
              <a:gd name="connsiteY11" fmla="*/ 255389 h 655602"/>
              <a:gd name="connsiteX12" fmla="*/ 7620958 w 9313500"/>
              <a:gd name="connsiteY12" fmla="*/ 210939 h 655602"/>
              <a:gd name="connsiteX13" fmla="*/ 8979858 w 9313500"/>
              <a:gd name="connsiteY13" fmla="*/ 242689 h 655602"/>
              <a:gd name="connsiteX14" fmla="*/ 9227508 w 9313500"/>
              <a:gd name="connsiteY14" fmla="*/ 242689 h 655602"/>
              <a:gd name="connsiteX15" fmla="*/ 9208458 w 9313500"/>
              <a:gd name="connsiteY15" fmla="*/ 7739 h 655602"/>
              <a:gd name="connsiteX0" fmla="*/ 9150356 w 9255398"/>
              <a:gd name="connsiteY0" fmla="*/ 7739 h 655602"/>
              <a:gd name="connsiteX1" fmla="*/ 7956556 w 9255398"/>
              <a:gd name="connsiteY1" fmla="*/ 52189 h 655602"/>
              <a:gd name="connsiteX2" fmla="*/ 5632456 w 9255398"/>
              <a:gd name="connsiteY2" fmla="*/ 204589 h 655602"/>
              <a:gd name="connsiteX3" fmla="*/ 3740156 w 9255398"/>
              <a:gd name="connsiteY3" fmla="*/ 445889 h 655602"/>
              <a:gd name="connsiteX4" fmla="*/ 2197106 w 9255398"/>
              <a:gd name="connsiteY4" fmla="*/ 585589 h 655602"/>
              <a:gd name="connsiteX5" fmla="*/ 857256 w 9255398"/>
              <a:gd name="connsiteY5" fmla="*/ 591939 h 655602"/>
              <a:gd name="connsiteX6" fmla="*/ 6356 w 9255398"/>
              <a:gd name="connsiteY6" fmla="*/ 541139 h 655602"/>
              <a:gd name="connsiteX7" fmla="*/ 6 w 9255398"/>
              <a:gd name="connsiteY7" fmla="*/ 655439 h 655602"/>
              <a:gd name="connsiteX8" fmla="*/ 2006606 w 9255398"/>
              <a:gd name="connsiteY8" fmla="*/ 630039 h 655602"/>
              <a:gd name="connsiteX9" fmla="*/ 4051306 w 9255398"/>
              <a:gd name="connsiteY9" fmla="*/ 445889 h 655602"/>
              <a:gd name="connsiteX10" fmla="*/ 4921256 w 9255398"/>
              <a:gd name="connsiteY10" fmla="*/ 344289 h 655602"/>
              <a:gd name="connsiteX11" fmla="*/ 6146806 w 9255398"/>
              <a:gd name="connsiteY11" fmla="*/ 255389 h 655602"/>
              <a:gd name="connsiteX12" fmla="*/ 7562856 w 9255398"/>
              <a:gd name="connsiteY12" fmla="*/ 210939 h 655602"/>
              <a:gd name="connsiteX13" fmla="*/ 8921756 w 9255398"/>
              <a:gd name="connsiteY13" fmla="*/ 242689 h 655602"/>
              <a:gd name="connsiteX14" fmla="*/ 9169406 w 9255398"/>
              <a:gd name="connsiteY14" fmla="*/ 242689 h 655602"/>
              <a:gd name="connsiteX15" fmla="*/ 9150356 w 9255398"/>
              <a:gd name="connsiteY15" fmla="*/ 7739 h 655602"/>
              <a:gd name="connsiteX0" fmla="*/ 9150356 w 9255398"/>
              <a:gd name="connsiteY0" fmla="*/ 7739 h 655602"/>
              <a:gd name="connsiteX1" fmla="*/ 7956556 w 9255398"/>
              <a:gd name="connsiteY1" fmla="*/ 52189 h 655602"/>
              <a:gd name="connsiteX2" fmla="*/ 5632456 w 9255398"/>
              <a:gd name="connsiteY2" fmla="*/ 204589 h 655602"/>
              <a:gd name="connsiteX3" fmla="*/ 3740156 w 9255398"/>
              <a:gd name="connsiteY3" fmla="*/ 445889 h 655602"/>
              <a:gd name="connsiteX4" fmla="*/ 2197106 w 9255398"/>
              <a:gd name="connsiteY4" fmla="*/ 585589 h 655602"/>
              <a:gd name="connsiteX5" fmla="*/ 857256 w 9255398"/>
              <a:gd name="connsiteY5" fmla="*/ 591939 h 655602"/>
              <a:gd name="connsiteX6" fmla="*/ 6356 w 9255398"/>
              <a:gd name="connsiteY6" fmla="*/ 541139 h 655602"/>
              <a:gd name="connsiteX7" fmla="*/ 6 w 9255398"/>
              <a:gd name="connsiteY7" fmla="*/ 655439 h 655602"/>
              <a:gd name="connsiteX8" fmla="*/ 2006606 w 9255398"/>
              <a:gd name="connsiteY8" fmla="*/ 630039 h 655602"/>
              <a:gd name="connsiteX9" fmla="*/ 4051306 w 9255398"/>
              <a:gd name="connsiteY9" fmla="*/ 445889 h 655602"/>
              <a:gd name="connsiteX10" fmla="*/ 4921256 w 9255398"/>
              <a:gd name="connsiteY10" fmla="*/ 344289 h 655602"/>
              <a:gd name="connsiteX11" fmla="*/ 6146806 w 9255398"/>
              <a:gd name="connsiteY11" fmla="*/ 255389 h 655602"/>
              <a:gd name="connsiteX12" fmla="*/ 7562856 w 9255398"/>
              <a:gd name="connsiteY12" fmla="*/ 210939 h 655602"/>
              <a:gd name="connsiteX13" fmla="*/ 8921756 w 9255398"/>
              <a:gd name="connsiteY13" fmla="*/ 242689 h 655602"/>
              <a:gd name="connsiteX14" fmla="*/ 9169406 w 9255398"/>
              <a:gd name="connsiteY14" fmla="*/ 242689 h 655602"/>
              <a:gd name="connsiteX15" fmla="*/ 9150356 w 9255398"/>
              <a:gd name="connsiteY15" fmla="*/ 7739 h 655602"/>
              <a:gd name="connsiteX0" fmla="*/ 9150356 w 9255398"/>
              <a:gd name="connsiteY0" fmla="*/ 7739 h 659327"/>
              <a:gd name="connsiteX1" fmla="*/ 7956556 w 9255398"/>
              <a:gd name="connsiteY1" fmla="*/ 52189 h 659327"/>
              <a:gd name="connsiteX2" fmla="*/ 5632456 w 9255398"/>
              <a:gd name="connsiteY2" fmla="*/ 204589 h 659327"/>
              <a:gd name="connsiteX3" fmla="*/ 3740156 w 9255398"/>
              <a:gd name="connsiteY3" fmla="*/ 445889 h 659327"/>
              <a:gd name="connsiteX4" fmla="*/ 2197106 w 9255398"/>
              <a:gd name="connsiteY4" fmla="*/ 585589 h 659327"/>
              <a:gd name="connsiteX5" fmla="*/ 857256 w 9255398"/>
              <a:gd name="connsiteY5" fmla="*/ 591939 h 659327"/>
              <a:gd name="connsiteX6" fmla="*/ 6356 w 9255398"/>
              <a:gd name="connsiteY6" fmla="*/ 541139 h 659327"/>
              <a:gd name="connsiteX7" fmla="*/ 6 w 9255398"/>
              <a:gd name="connsiteY7" fmla="*/ 655439 h 659327"/>
              <a:gd name="connsiteX8" fmla="*/ 2006606 w 9255398"/>
              <a:gd name="connsiteY8" fmla="*/ 630039 h 659327"/>
              <a:gd name="connsiteX9" fmla="*/ 4051306 w 9255398"/>
              <a:gd name="connsiteY9" fmla="*/ 445889 h 659327"/>
              <a:gd name="connsiteX10" fmla="*/ 4921256 w 9255398"/>
              <a:gd name="connsiteY10" fmla="*/ 344289 h 659327"/>
              <a:gd name="connsiteX11" fmla="*/ 6146806 w 9255398"/>
              <a:gd name="connsiteY11" fmla="*/ 255389 h 659327"/>
              <a:gd name="connsiteX12" fmla="*/ 7562856 w 9255398"/>
              <a:gd name="connsiteY12" fmla="*/ 210939 h 659327"/>
              <a:gd name="connsiteX13" fmla="*/ 8921756 w 9255398"/>
              <a:gd name="connsiteY13" fmla="*/ 242689 h 659327"/>
              <a:gd name="connsiteX14" fmla="*/ 9169406 w 9255398"/>
              <a:gd name="connsiteY14" fmla="*/ 242689 h 659327"/>
              <a:gd name="connsiteX15" fmla="*/ 9150356 w 9255398"/>
              <a:gd name="connsiteY15" fmla="*/ 7739 h 659327"/>
              <a:gd name="connsiteX0" fmla="*/ 9150356 w 9243881"/>
              <a:gd name="connsiteY0" fmla="*/ 7739 h 659327"/>
              <a:gd name="connsiteX1" fmla="*/ 7956556 w 9243881"/>
              <a:gd name="connsiteY1" fmla="*/ 52189 h 659327"/>
              <a:gd name="connsiteX2" fmla="*/ 5632456 w 9243881"/>
              <a:gd name="connsiteY2" fmla="*/ 204589 h 659327"/>
              <a:gd name="connsiteX3" fmla="*/ 3740156 w 9243881"/>
              <a:gd name="connsiteY3" fmla="*/ 445889 h 659327"/>
              <a:gd name="connsiteX4" fmla="*/ 2197106 w 9243881"/>
              <a:gd name="connsiteY4" fmla="*/ 585589 h 659327"/>
              <a:gd name="connsiteX5" fmla="*/ 857256 w 9243881"/>
              <a:gd name="connsiteY5" fmla="*/ 591939 h 659327"/>
              <a:gd name="connsiteX6" fmla="*/ 6356 w 9243881"/>
              <a:gd name="connsiteY6" fmla="*/ 541139 h 659327"/>
              <a:gd name="connsiteX7" fmla="*/ 6 w 9243881"/>
              <a:gd name="connsiteY7" fmla="*/ 655439 h 659327"/>
              <a:gd name="connsiteX8" fmla="*/ 2006606 w 9243881"/>
              <a:gd name="connsiteY8" fmla="*/ 630039 h 659327"/>
              <a:gd name="connsiteX9" fmla="*/ 4051306 w 9243881"/>
              <a:gd name="connsiteY9" fmla="*/ 445889 h 659327"/>
              <a:gd name="connsiteX10" fmla="*/ 4921256 w 9243881"/>
              <a:gd name="connsiteY10" fmla="*/ 344289 h 659327"/>
              <a:gd name="connsiteX11" fmla="*/ 6146806 w 9243881"/>
              <a:gd name="connsiteY11" fmla="*/ 255389 h 659327"/>
              <a:gd name="connsiteX12" fmla="*/ 7562856 w 9243881"/>
              <a:gd name="connsiteY12" fmla="*/ 210939 h 659327"/>
              <a:gd name="connsiteX13" fmla="*/ 8921756 w 9243881"/>
              <a:gd name="connsiteY13" fmla="*/ 242689 h 659327"/>
              <a:gd name="connsiteX14" fmla="*/ 9169406 w 9243881"/>
              <a:gd name="connsiteY14" fmla="*/ 242689 h 659327"/>
              <a:gd name="connsiteX15" fmla="*/ 9150356 w 9243881"/>
              <a:gd name="connsiteY15" fmla="*/ 7739 h 659327"/>
              <a:gd name="connsiteX0" fmla="*/ 9150356 w 9171872"/>
              <a:gd name="connsiteY0" fmla="*/ 118 h 651706"/>
              <a:gd name="connsiteX1" fmla="*/ 7956556 w 9171872"/>
              <a:gd name="connsiteY1" fmla="*/ 44568 h 651706"/>
              <a:gd name="connsiteX2" fmla="*/ 5632456 w 9171872"/>
              <a:gd name="connsiteY2" fmla="*/ 196968 h 651706"/>
              <a:gd name="connsiteX3" fmla="*/ 3740156 w 9171872"/>
              <a:gd name="connsiteY3" fmla="*/ 438268 h 651706"/>
              <a:gd name="connsiteX4" fmla="*/ 2197106 w 9171872"/>
              <a:gd name="connsiteY4" fmla="*/ 577968 h 651706"/>
              <a:gd name="connsiteX5" fmla="*/ 857256 w 9171872"/>
              <a:gd name="connsiteY5" fmla="*/ 584318 h 651706"/>
              <a:gd name="connsiteX6" fmla="*/ 6356 w 9171872"/>
              <a:gd name="connsiteY6" fmla="*/ 533518 h 651706"/>
              <a:gd name="connsiteX7" fmla="*/ 6 w 9171872"/>
              <a:gd name="connsiteY7" fmla="*/ 647818 h 651706"/>
              <a:gd name="connsiteX8" fmla="*/ 2006606 w 9171872"/>
              <a:gd name="connsiteY8" fmla="*/ 622418 h 651706"/>
              <a:gd name="connsiteX9" fmla="*/ 4051306 w 9171872"/>
              <a:gd name="connsiteY9" fmla="*/ 438268 h 651706"/>
              <a:gd name="connsiteX10" fmla="*/ 4921256 w 9171872"/>
              <a:gd name="connsiteY10" fmla="*/ 336668 h 651706"/>
              <a:gd name="connsiteX11" fmla="*/ 6146806 w 9171872"/>
              <a:gd name="connsiteY11" fmla="*/ 247768 h 651706"/>
              <a:gd name="connsiteX12" fmla="*/ 7562856 w 9171872"/>
              <a:gd name="connsiteY12" fmla="*/ 203318 h 651706"/>
              <a:gd name="connsiteX13" fmla="*/ 8921756 w 9171872"/>
              <a:gd name="connsiteY13" fmla="*/ 235068 h 651706"/>
              <a:gd name="connsiteX14" fmla="*/ 9169406 w 9171872"/>
              <a:gd name="connsiteY14" fmla="*/ 235068 h 651706"/>
              <a:gd name="connsiteX15" fmla="*/ 9150356 w 9171872"/>
              <a:gd name="connsiteY15" fmla="*/ 118 h 651706"/>
              <a:gd name="connsiteX0" fmla="*/ 9150356 w 9241218"/>
              <a:gd name="connsiteY0" fmla="*/ 8419 h 660007"/>
              <a:gd name="connsiteX1" fmla="*/ 7956556 w 9241218"/>
              <a:gd name="connsiteY1" fmla="*/ 52869 h 660007"/>
              <a:gd name="connsiteX2" fmla="*/ 5632456 w 9241218"/>
              <a:gd name="connsiteY2" fmla="*/ 205269 h 660007"/>
              <a:gd name="connsiteX3" fmla="*/ 3740156 w 9241218"/>
              <a:gd name="connsiteY3" fmla="*/ 446569 h 660007"/>
              <a:gd name="connsiteX4" fmla="*/ 2197106 w 9241218"/>
              <a:gd name="connsiteY4" fmla="*/ 586269 h 660007"/>
              <a:gd name="connsiteX5" fmla="*/ 857256 w 9241218"/>
              <a:gd name="connsiteY5" fmla="*/ 592619 h 660007"/>
              <a:gd name="connsiteX6" fmla="*/ 6356 w 9241218"/>
              <a:gd name="connsiteY6" fmla="*/ 541819 h 660007"/>
              <a:gd name="connsiteX7" fmla="*/ 6 w 9241218"/>
              <a:gd name="connsiteY7" fmla="*/ 656119 h 660007"/>
              <a:gd name="connsiteX8" fmla="*/ 2006606 w 9241218"/>
              <a:gd name="connsiteY8" fmla="*/ 630719 h 660007"/>
              <a:gd name="connsiteX9" fmla="*/ 4051306 w 9241218"/>
              <a:gd name="connsiteY9" fmla="*/ 446569 h 660007"/>
              <a:gd name="connsiteX10" fmla="*/ 4921256 w 9241218"/>
              <a:gd name="connsiteY10" fmla="*/ 344969 h 660007"/>
              <a:gd name="connsiteX11" fmla="*/ 6146806 w 9241218"/>
              <a:gd name="connsiteY11" fmla="*/ 256069 h 660007"/>
              <a:gd name="connsiteX12" fmla="*/ 7562856 w 9241218"/>
              <a:gd name="connsiteY12" fmla="*/ 211619 h 660007"/>
              <a:gd name="connsiteX13" fmla="*/ 8921756 w 9241218"/>
              <a:gd name="connsiteY13" fmla="*/ 243369 h 660007"/>
              <a:gd name="connsiteX14" fmla="*/ 9161786 w 9241218"/>
              <a:gd name="connsiteY14" fmla="*/ 254799 h 660007"/>
              <a:gd name="connsiteX15" fmla="*/ 9150356 w 9241218"/>
              <a:gd name="connsiteY15" fmla="*/ 8419 h 660007"/>
              <a:gd name="connsiteX0" fmla="*/ 9150356 w 9241217"/>
              <a:gd name="connsiteY0" fmla="*/ 9810 h 661398"/>
              <a:gd name="connsiteX1" fmla="*/ 7956556 w 9241217"/>
              <a:gd name="connsiteY1" fmla="*/ 54260 h 661398"/>
              <a:gd name="connsiteX2" fmla="*/ 5632456 w 9241217"/>
              <a:gd name="connsiteY2" fmla="*/ 206660 h 661398"/>
              <a:gd name="connsiteX3" fmla="*/ 3740156 w 9241217"/>
              <a:gd name="connsiteY3" fmla="*/ 447960 h 661398"/>
              <a:gd name="connsiteX4" fmla="*/ 2197106 w 9241217"/>
              <a:gd name="connsiteY4" fmla="*/ 587660 h 661398"/>
              <a:gd name="connsiteX5" fmla="*/ 857256 w 9241217"/>
              <a:gd name="connsiteY5" fmla="*/ 594010 h 661398"/>
              <a:gd name="connsiteX6" fmla="*/ 6356 w 9241217"/>
              <a:gd name="connsiteY6" fmla="*/ 543210 h 661398"/>
              <a:gd name="connsiteX7" fmla="*/ 6 w 9241217"/>
              <a:gd name="connsiteY7" fmla="*/ 657510 h 661398"/>
              <a:gd name="connsiteX8" fmla="*/ 2006606 w 9241217"/>
              <a:gd name="connsiteY8" fmla="*/ 632110 h 661398"/>
              <a:gd name="connsiteX9" fmla="*/ 4051306 w 9241217"/>
              <a:gd name="connsiteY9" fmla="*/ 447960 h 661398"/>
              <a:gd name="connsiteX10" fmla="*/ 4921256 w 9241217"/>
              <a:gd name="connsiteY10" fmla="*/ 346360 h 661398"/>
              <a:gd name="connsiteX11" fmla="*/ 6146806 w 9241217"/>
              <a:gd name="connsiteY11" fmla="*/ 257460 h 661398"/>
              <a:gd name="connsiteX12" fmla="*/ 7562856 w 9241217"/>
              <a:gd name="connsiteY12" fmla="*/ 213010 h 661398"/>
              <a:gd name="connsiteX13" fmla="*/ 8921756 w 9241217"/>
              <a:gd name="connsiteY13" fmla="*/ 244760 h 661398"/>
              <a:gd name="connsiteX14" fmla="*/ 9161786 w 9241217"/>
              <a:gd name="connsiteY14" fmla="*/ 279050 h 661398"/>
              <a:gd name="connsiteX15" fmla="*/ 9150356 w 9241217"/>
              <a:gd name="connsiteY15" fmla="*/ 9810 h 661398"/>
              <a:gd name="connsiteX0" fmla="*/ 9150356 w 9241217"/>
              <a:gd name="connsiteY0" fmla="*/ 9810 h 661398"/>
              <a:gd name="connsiteX1" fmla="*/ 7956556 w 9241217"/>
              <a:gd name="connsiteY1" fmla="*/ 54260 h 661398"/>
              <a:gd name="connsiteX2" fmla="*/ 5632456 w 9241217"/>
              <a:gd name="connsiteY2" fmla="*/ 206660 h 661398"/>
              <a:gd name="connsiteX3" fmla="*/ 3740156 w 9241217"/>
              <a:gd name="connsiteY3" fmla="*/ 447960 h 661398"/>
              <a:gd name="connsiteX4" fmla="*/ 2197106 w 9241217"/>
              <a:gd name="connsiteY4" fmla="*/ 587660 h 661398"/>
              <a:gd name="connsiteX5" fmla="*/ 857256 w 9241217"/>
              <a:gd name="connsiteY5" fmla="*/ 594010 h 661398"/>
              <a:gd name="connsiteX6" fmla="*/ 6356 w 9241217"/>
              <a:gd name="connsiteY6" fmla="*/ 543210 h 661398"/>
              <a:gd name="connsiteX7" fmla="*/ 6 w 9241217"/>
              <a:gd name="connsiteY7" fmla="*/ 657510 h 661398"/>
              <a:gd name="connsiteX8" fmla="*/ 2006606 w 9241217"/>
              <a:gd name="connsiteY8" fmla="*/ 632110 h 661398"/>
              <a:gd name="connsiteX9" fmla="*/ 4051306 w 9241217"/>
              <a:gd name="connsiteY9" fmla="*/ 447960 h 661398"/>
              <a:gd name="connsiteX10" fmla="*/ 4921256 w 9241217"/>
              <a:gd name="connsiteY10" fmla="*/ 346360 h 661398"/>
              <a:gd name="connsiteX11" fmla="*/ 6146806 w 9241217"/>
              <a:gd name="connsiteY11" fmla="*/ 257460 h 661398"/>
              <a:gd name="connsiteX12" fmla="*/ 7562856 w 9241217"/>
              <a:gd name="connsiteY12" fmla="*/ 213010 h 661398"/>
              <a:gd name="connsiteX13" fmla="*/ 8921756 w 9241217"/>
              <a:gd name="connsiteY13" fmla="*/ 244760 h 661398"/>
              <a:gd name="connsiteX14" fmla="*/ 9161786 w 9241217"/>
              <a:gd name="connsiteY14" fmla="*/ 279050 h 661398"/>
              <a:gd name="connsiteX15" fmla="*/ 9150356 w 9241217"/>
              <a:gd name="connsiteY15" fmla="*/ 9810 h 661398"/>
              <a:gd name="connsiteX0" fmla="*/ 9150356 w 9241217"/>
              <a:gd name="connsiteY0" fmla="*/ 9810 h 661398"/>
              <a:gd name="connsiteX1" fmla="*/ 7956556 w 9241217"/>
              <a:gd name="connsiteY1" fmla="*/ 54260 h 661398"/>
              <a:gd name="connsiteX2" fmla="*/ 5632456 w 9241217"/>
              <a:gd name="connsiteY2" fmla="*/ 206660 h 661398"/>
              <a:gd name="connsiteX3" fmla="*/ 3740156 w 9241217"/>
              <a:gd name="connsiteY3" fmla="*/ 447960 h 661398"/>
              <a:gd name="connsiteX4" fmla="*/ 2197106 w 9241217"/>
              <a:gd name="connsiteY4" fmla="*/ 587660 h 661398"/>
              <a:gd name="connsiteX5" fmla="*/ 857256 w 9241217"/>
              <a:gd name="connsiteY5" fmla="*/ 594010 h 661398"/>
              <a:gd name="connsiteX6" fmla="*/ 6356 w 9241217"/>
              <a:gd name="connsiteY6" fmla="*/ 543210 h 661398"/>
              <a:gd name="connsiteX7" fmla="*/ 6 w 9241217"/>
              <a:gd name="connsiteY7" fmla="*/ 657510 h 661398"/>
              <a:gd name="connsiteX8" fmla="*/ 2006606 w 9241217"/>
              <a:gd name="connsiteY8" fmla="*/ 632110 h 661398"/>
              <a:gd name="connsiteX9" fmla="*/ 4051306 w 9241217"/>
              <a:gd name="connsiteY9" fmla="*/ 447960 h 661398"/>
              <a:gd name="connsiteX10" fmla="*/ 4921256 w 9241217"/>
              <a:gd name="connsiteY10" fmla="*/ 346360 h 661398"/>
              <a:gd name="connsiteX11" fmla="*/ 6146806 w 9241217"/>
              <a:gd name="connsiteY11" fmla="*/ 257460 h 661398"/>
              <a:gd name="connsiteX12" fmla="*/ 7562856 w 9241217"/>
              <a:gd name="connsiteY12" fmla="*/ 213010 h 661398"/>
              <a:gd name="connsiteX13" fmla="*/ 8921756 w 9241217"/>
              <a:gd name="connsiteY13" fmla="*/ 244760 h 661398"/>
              <a:gd name="connsiteX14" fmla="*/ 9161786 w 9241217"/>
              <a:gd name="connsiteY14" fmla="*/ 279050 h 661398"/>
              <a:gd name="connsiteX15" fmla="*/ 9150356 w 9241217"/>
              <a:gd name="connsiteY15" fmla="*/ 9810 h 661398"/>
              <a:gd name="connsiteX0" fmla="*/ 9150356 w 9164966"/>
              <a:gd name="connsiteY0" fmla="*/ 9810 h 661398"/>
              <a:gd name="connsiteX1" fmla="*/ 7956556 w 9164966"/>
              <a:gd name="connsiteY1" fmla="*/ 54260 h 661398"/>
              <a:gd name="connsiteX2" fmla="*/ 5632456 w 9164966"/>
              <a:gd name="connsiteY2" fmla="*/ 206660 h 661398"/>
              <a:gd name="connsiteX3" fmla="*/ 3740156 w 9164966"/>
              <a:gd name="connsiteY3" fmla="*/ 447960 h 661398"/>
              <a:gd name="connsiteX4" fmla="*/ 2197106 w 9164966"/>
              <a:gd name="connsiteY4" fmla="*/ 587660 h 661398"/>
              <a:gd name="connsiteX5" fmla="*/ 857256 w 9164966"/>
              <a:gd name="connsiteY5" fmla="*/ 594010 h 661398"/>
              <a:gd name="connsiteX6" fmla="*/ 6356 w 9164966"/>
              <a:gd name="connsiteY6" fmla="*/ 543210 h 661398"/>
              <a:gd name="connsiteX7" fmla="*/ 6 w 9164966"/>
              <a:gd name="connsiteY7" fmla="*/ 657510 h 661398"/>
              <a:gd name="connsiteX8" fmla="*/ 2006606 w 9164966"/>
              <a:gd name="connsiteY8" fmla="*/ 632110 h 661398"/>
              <a:gd name="connsiteX9" fmla="*/ 4051306 w 9164966"/>
              <a:gd name="connsiteY9" fmla="*/ 447960 h 661398"/>
              <a:gd name="connsiteX10" fmla="*/ 4921256 w 9164966"/>
              <a:gd name="connsiteY10" fmla="*/ 346360 h 661398"/>
              <a:gd name="connsiteX11" fmla="*/ 6146806 w 9164966"/>
              <a:gd name="connsiteY11" fmla="*/ 257460 h 661398"/>
              <a:gd name="connsiteX12" fmla="*/ 7562856 w 9164966"/>
              <a:gd name="connsiteY12" fmla="*/ 213010 h 661398"/>
              <a:gd name="connsiteX13" fmla="*/ 8921756 w 9164966"/>
              <a:gd name="connsiteY13" fmla="*/ 244760 h 661398"/>
              <a:gd name="connsiteX14" fmla="*/ 9161786 w 9164966"/>
              <a:gd name="connsiteY14" fmla="*/ 279050 h 661398"/>
              <a:gd name="connsiteX15" fmla="*/ 9150356 w 9164966"/>
              <a:gd name="connsiteY15" fmla="*/ 9810 h 661398"/>
              <a:gd name="connsiteX0" fmla="*/ 9150356 w 9198571"/>
              <a:gd name="connsiteY0" fmla="*/ 9810 h 661398"/>
              <a:gd name="connsiteX1" fmla="*/ 7956556 w 9198571"/>
              <a:gd name="connsiteY1" fmla="*/ 54260 h 661398"/>
              <a:gd name="connsiteX2" fmla="*/ 5632456 w 9198571"/>
              <a:gd name="connsiteY2" fmla="*/ 206660 h 661398"/>
              <a:gd name="connsiteX3" fmla="*/ 3740156 w 9198571"/>
              <a:gd name="connsiteY3" fmla="*/ 447960 h 661398"/>
              <a:gd name="connsiteX4" fmla="*/ 2197106 w 9198571"/>
              <a:gd name="connsiteY4" fmla="*/ 587660 h 661398"/>
              <a:gd name="connsiteX5" fmla="*/ 857256 w 9198571"/>
              <a:gd name="connsiteY5" fmla="*/ 594010 h 661398"/>
              <a:gd name="connsiteX6" fmla="*/ 6356 w 9198571"/>
              <a:gd name="connsiteY6" fmla="*/ 543210 h 661398"/>
              <a:gd name="connsiteX7" fmla="*/ 6 w 9198571"/>
              <a:gd name="connsiteY7" fmla="*/ 657510 h 661398"/>
              <a:gd name="connsiteX8" fmla="*/ 2006606 w 9198571"/>
              <a:gd name="connsiteY8" fmla="*/ 632110 h 661398"/>
              <a:gd name="connsiteX9" fmla="*/ 4051306 w 9198571"/>
              <a:gd name="connsiteY9" fmla="*/ 447960 h 661398"/>
              <a:gd name="connsiteX10" fmla="*/ 4921256 w 9198571"/>
              <a:gd name="connsiteY10" fmla="*/ 346360 h 661398"/>
              <a:gd name="connsiteX11" fmla="*/ 6146806 w 9198571"/>
              <a:gd name="connsiteY11" fmla="*/ 257460 h 661398"/>
              <a:gd name="connsiteX12" fmla="*/ 7562856 w 9198571"/>
              <a:gd name="connsiteY12" fmla="*/ 213010 h 661398"/>
              <a:gd name="connsiteX13" fmla="*/ 8921756 w 9198571"/>
              <a:gd name="connsiteY13" fmla="*/ 244760 h 661398"/>
              <a:gd name="connsiteX14" fmla="*/ 9161786 w 9198571"/>
              <a:gd name="connsiteY14" fmla="*/ 279050 h 661398"/>
              <a:gd name="connsiteX15" fmla="*/ 9150356 w 9198571"/>
              <a:gd name="connsiteY15" fmla="*/ 9810 h 661398"/>
              <a:gd name="connsiteX0" fmla="*/ 9150356 w 9280887"/>
              <a:gd name="connsiteY0" fmla="*/ 9810 h 661398"/>
              <a:gd name="connsiteX1" fmla="*/ 7956556 w 9280887"/>
              <a:gd name="connsiteY1" fmla="*/ 54260 h 661398"/>
              <a:gd name="connsiteX2" fmla="*/ 5632456 w 9280887"/>
              <a:gd name="connsiteY2" fmla="*/ 206660 h 661398"/>
              <a:gd name="connsiteX3" fmla="*/ 3740156 w 9280887"/>
              <a:gd name="connsiteY3" fmla="*/ 447960 h 661398"/>
              <a:gd name="connsiteX4" fmla="*/ 2197106 w 9280887"/>
              <a:gd name="connsiteY4" fmla="*/ 587660 h 661398"/>
              <a:gd name="connsiteX5" fmla="*/ 857256 w 9280887"/>
              <a:gd name="connsiteY5" fmla="*/ 594010 h 661398"/>
              <a:gd name="connsiteX6" fmla="*/ 6356 w 9280887"/>
              <a:gd name="connsiteY6" fmla="*/ 543210 h 661398"/>
              <a:gd name="connsiteX7" fmla="*/ 6 w 9280887"/>
              <a:gd name="connsiteY7" fmla="*/ 657510 h 661398"/>
              <a:gd name="connsiteX8" fmla="*/ 2006606 w 9280887"/>
              <a:gd name="connsiteY8" fmla="*/ 632110 h 661398"/>
              <a:gd name="connsiteX9" fmla="*/ 4051306 w 9280887"/>
              <a:gd name="connsiteY9" fmla="*/ 447960 h 661398"/>
              <a:gd name="connsiteX10" fmla="*/ 4921256 w 9280887"/>
              <a:gd name="connsiteY10" fmla="*/ 346360 h 661398"/>
              <a:gd name="connsiteX11" fmla="*/ 6146806 w 9280887"/>
              <a:gd name="connsiteY11" fmla="*/ 257460 h 661398"/>
              <a:gd name="connsiteX12" fmla="*/ 7562856 w 9280887"/>
              <a:gd name="connsiteY12" fmla="*/ 213010 h 661398"/>
              <a:gd name="connsiteX13" fmla="*/ 8921756 w 9280887"/>
              <a:gd name="connsiteY13" fmla="*/ 244760 h 661398"/>
              <a:gd name="connsiteX14" fmla="*/ 9257036 w 9280887"/>
              <a:gd name="connsiteY14" fmla="*/ 305720 h 661398"/>
              <a:gd name="connsiteX15" fmla="*/ 9150356 w 9280887"/>
              <a:gd name="connsiteY15" fmla="*/ 9810 h 661398"/>
              <a:gd name="connsiteX0" fmla="*/ 9150356 w 9280887"/>
              <a:gd name="connsiteY0" fmla="*/ 9810 h 661398"/>
              <a:gd name="connsiteX1" fmla="*/ 7956556 w 9280887"/>
              <a:gd name="connsiteY1" fmla="*/ 54260 h 661398"/>
              <a:gd name="connsiteX2" fmla="*/ 5632456 w 9280887"/>
              <a:gd name="connsiteY2" fmla="*/ 206660 h 661398"/>
              <a:gd name="connsiteX3" fmla="*/ 3740156 w 9280887"/>
              <a:gd name="connsiteY3" fmla="*/ 447960 h 661398"/>
              <a:gd name="connsiteX4" fmla="*/ 2197106 w 9280887"/>
              <a:gd name="connsiteY4" fmla="*/ 587660 h 661398"/>
              <a:gd name="connsiteX5" fmla="*/ 857256 w 9280887"/>
              <a:gd name="connsiteY5" fmla="*/ 594010 h 661398"/>
              <a:gd name="connsiteX6" fmla="*/ 6356 w 9280887"/>
              <a:gd name="connsiteY6" fmla="*/ 543210 h 661398"/>
              <a:gd name="connsiteX7" fmla="*/ 6 w 9280887"/>
              <a:gd name="connsiteY7" fmla="*/ 657510 h 661398"/>
              <a:gd name="connsiteX8" fmla="*/ 2006606 w 9280887"/>
              <a:gd name="connsiteY8" fmla="*/ 632110 h 661398"/>
              <a:gd name="connsiteX9" fmla="*/ 4051306 w 9280887"/>
              <a:gd name="connsiteY9" fmla="*/ 447960 h 661398"/>
              <a:gd name="connsiteX10" fmla="*/ 4921256 w 9280887"/>
              <a:gd name="connsiteY10" fmla="*/ 346360 h 661398"/>
              <a:gd name="connsiteX11" fmla="*/ 6146806 w 9280887"/>
              <a:gd name="connsiteY11" fmla="*/ 257460 h 661398"/>
              <a:gd name="connsiteX12" fmla="*/ 7562856 w 9280887"/>
              <a:gd name="connsiteY12" fmla="*/ 213010 h 661398"/>
              <a:gd name="connsiteX13" fmla="*/ 8921756 w 9280887"/>
              <a:gd name="connsiteY13" fmla="*/ 244760 h 661398"/>
              <a:gd name="connsiteX14" fmla="*/ 9257036 w 9280887"/>
              <a:gd name="connsiteY14" fmla="*/ 305720 h 661398"/>
              <a:gd name="connsiteX15" fmla="*/ 9150356 w 9280887"/>
              <a:gd name="connsiteY15" fmla="*/ 9810 h 661398"/>
              <a:gd name="connsiteX0" fmla="*/ 9150356 w 9195576"/>
              <a:gd name="connsiteY0" fmla="*/ 9810 h 661398"/>
              <a:gd name="connsiteX1" fmla="*/ 7956556 w 9195576"/>
              <a:gd name="connsiteY1" fmla="*/ 54260 h 661398"/>
              <a:gd name="connsiteX2" fmla="*/ 5632456 w 9195576"/>
              <a:gd name="connsiteY2" fmla="*/ 206660 h 661398"/>
              <a:gd name="connsiteX3" fmla="*/ 3740156 w 9195576"/>
              <a:gd name="connsiteY3" fmla="*/ 447960 h 661398"/>
              <a:gd name="connsiteX4" fmla="*/ 2197106 w 9195576"/>
              <a:gd name="connsiteY4" fmla="*/ 587660 h 661398"/>
              <a:gd name="connsiteX5" fmla="*/ 857256 w 9195576"/>
              <a:gd name="connsiteY5" fmla="*/ 594010 h 661398"/>
              <a:gd name="connsiteX6" fmla="*/ 6356 w 9195576"/>
              <a:gd name="connsiteY6" fmla="*/ 543210 h 661398"/>
              <a:gd name="connsiteX7" fmla="*/ 6 w 9195576"/>
              <a:gd name="connsiteY7" fmla="*/ 657510 h 661398"/>
              <a:gd name="connsiteX8" fmla="*/ 2006606 w 9195576"/>
              <a:gd name="connsiteY8" fmla="*/ 632110 h 661398"/>
              <a:gd name="connsiteX9" fmla="*/ 4051306 w 9195576"/>
              <a:gd name="connsiteY9" fmla="*/ 447960 h 661398"/>
              <a:gd name="connsiteX10" fmla="*/ 4921256 w 9195576"/>
              <a:gd name="connsiteY10" fmla="*/ 346360 h 661398"/>
              <a:gd name="connsiteX11" fmla="*/ 6146806 w 9195576"/>
              <a:gd name="connsiteY11" fmla="*/ 257460 h 661398"/>
              <a:gd name="connsiteX12" fmla="*/ 7562856 w 9195576"/>
              <a:gd name="connsiteY12" fmla="*/ 213010 h 661398"/>
              <a:gd name="connsiteX13" fmla="*/ 8921756 w 9195576"/>
              <a:gd name="connsiteY13" fmla="*/ 244760 h 661398"/>
              <a:gd name="connsiteX14" fmla="*/ 9157976 w 9195576"/>
              <a:gd name="connsiteY14" fmla="*/ 252380 h 661398"/>
              <a:gd name="connsiteX15" fmla="*/ 9150356 w 9195576"/>
              <a:gd name="connsiteY15" fmla="*/ 9810 h 661398"/>
              <a:gd name="connsiteX0" fmla="*/ 9150356 w 9195576"/>
              <a:gd name="connsiteY0" fmla="*/ 9810 h 661398"/>
              <a:gd name="connsiteX1" fmla="*/ 7956556 w 9195576"/>
              <a:gd name="connsiteY1" fmla="*/ 54260 h 661398"/>
              <a:gd name="connsiteX2" fmla="*/ 5632456 w 9195576"/>
              <a:gd name="connsiteY2" fmla="*/ 206660 h 661398"/>
              <a:gd name="connsiteX3" fmla="*/ 3740156 w 9195576"/>
              <a:gd name="connsiteY3" fmla="*/ 447960 h 661398"/>
              <a:gd name="connsiteX4" fmla="*/ 2197106 w 9195576"/>
              <a:gd name="connsiteY4" fmla="*/ 587660 h 661398"/>
              <a:gd name="connsiteX5" fmla="*/ 857256 w 9195576"/>
              <a:gd name="connsiteY5" fmla="*/ 594010 h 661398"/>
              <a:gd name="connsiteX6" fmla="*/ 6356 w 9195576"/>
              <a:gd name="connsiteY6" fmla="*/ 543210 h 661398"/>
              <a:gd name="connsiteX7" fmla="*/ 6 w 9195576"/>
              <a:gd name="connsiteY7" fmla="*/ 657510 h 661398"/>
              <a:gd name="connsiteX8" fmla="*/ 2006606 w 9195576"/>
              <a:gd name="connsiteY8" fmla="*/ 632110 h 661398"/>
              <a:gd name="connsiteX9" fmla="*/ 4051306 w 9195576"/>
              <a:gd name="connsiteY9" fmla="*/ 447960 h 661398"/>
              <a:gd name="connsiteX10" fmla="*/ 4921256 w 9195576"/>
              <a:gd name="connsiteY10" fmla="*/ 346360 h 661398"/>
              <a:gd name="connsiteX11" fmla="*/ 6146806 w 9195576"/>
              <a:gd name="connsiteY11" fmla="*/ 257460 h 661398"/>
              <a:gd name="connsiteX12" fmla="*/ 7562856 w 9195576"/>
              <a:gd name="connsiteY12" fmla="*/ 213010 h 661398"/>
              <a:gd name="connsiteX13" fmla="*/ 8921756 w 9195576"/>
              <a:gd name="connsiteY13" fmla="*/ 244760 h 661398"/>
              <a:gd name="connsiteX14" fmla="*/ 9157976 w 9195576"/>
              <a:gd name="connsiteY14" fmla="*/ 252380 h 661398"/>
              <a:gd name="connsiteX15" fmla="*/ 9150356 w 9195576"/>
              <a:gd name="connsiteY15" fmla="*/ 9810 h 661398"/>
              <a:gd name="connsiteX0" fmla="*/ 9150356 w 9157976"/>
              <a:gd name="connsiteY0" fmla="*/ 9810 h 661398"/>
              <a:gd name="connsiteX1" fmla="*/ 7956556 w 9157976"/>
              <a:gd name="connsiteY1" fmla="*/ 54260 h 661398"/>
              <a:gd name="connsiteX2" fmla="*/ 5632456 w 9157976"/>
              <a:gd name="connsiteY2" fmla="*/ 206660 h 661398"/>
              <a:gd name="connsiteX3" fmla="*/ 3740156 w 9157976"/>
              <a:gd name="connsiteY3" fmla="*/ 447960 h 661398"/>
              <a:gd name="connsiteX4" fmla="*/ 2197106 w 9157976"/>
              <a:gd name="connsiteY4" fmla="*/ 587660 h 661398"/>
              <a:gd name="connsiteX5" fmla="*/ 857256 w 9157976"/>
              <a:gd name="connsiteY5" fmla="*/ 594010 h 661398"/>
              <a:gd name="connsiteX6" fmla="*/ 6356 w 9157976"/>
              <a:gd name="connsiteY6" fmla="*/ 543210 h 661398"/>
              <a:gd name="connsiteX7" fmla="*/ 6 w 9157976"/>
              <a:gd name="connsiteY7" fmla="*/ 657510 h 661398"/>
              <a:gd name="connsiteX8" fmla="*/ 2006606 w 9157976"/>
              <a:gd name="connsiteY8" fmla="*/ 632110 h 661398"/>
              <a:gd name="connsiteX9" fmla="*/ 4051306 w 9157976"/>
              <a:gd name="connsiteY9" fmla="*/ 447960 h 661398"/>
              <a:gd name="connsiteX10" fmla="*/ 4921256 w 9157976"/>
              <a:gd name="connsiteY10" fmla="*/ 346360 h 661398"/>
              <a:gd name="connsiteX11" fmla="*/ 6146806 w 9157976"/>
              <a:gd name="connsiteY11" fmla="*/ 257460 h 661398"/>
              <a:gd name="connsiteX12" fmla="*/ 7562856 w 9157976"/>
              <a:gd name="connsiteY12" fmla="*/ 213010 h 661398"/>
              <a:gd name="connsiteX13" fmla="*/ 8921756 w 9157976"/>
              <a:gd name="connsiteY13" fmla="*/ 244760 h 661398"/>
              <a:gd name="connsiteX14" fmla="*/ 9157976 w 9157976"/>
              <a:gd name="connsiteY14" fmla="*/ 252380 h 661398"/>
              <a:gd name="connsiteX15" fmla="*/ 9150356 w 9157976"/>
              <a:gd name="connsiteY15" fmla="*/ 9810 h 661398"/>
              <a:gd name="connsiteX0" fmla="*/ 9161786 w 9161786"/>
              <a:gd name="connsiteY0" fmla="*/ 13478 h 665066"/>
              <a:gd name="connsiteX1" fmla="*/ 7956556 w 9161786"/>
              <a:gd name="connsiteY1" fmla="*/ 57928 h 665066"/>
              <a:gd name="connsiteX2" fmla="*/ 5632456 w 9161786"/>
              <a:gd name="connsiteY2" fmla="*/ 210328 h 665066"/>
              <a:gd name="connsiteX3" fmla="*/ 3740156 w 9161786"/>
              <a:gd name="connsiteY3" fmla="*/ 451628 h 665066"/>
              <a:gd name="connsiteX4" fmla="*/ 2197106 w 9161786"/>
              <a:gd name="connsiteY4" fmla="*/ 591328 h 665066"/>
              <a:gd name="connsiteX5" fmla="*/ 857256 w 9161786"/>
              <a:gd name="connsiteY5" fmla="*/ 597678 h 665066"/>
              <a:gd name="connsiteX6" fmla="*/ 6356 w 9161786"/>
              <a:gd name="connsiteY6" fmla="*/ 546878 h 665066"/>
              <a:gd name="connsiteX7" fmla="*/ 6 w 9161786"/>
              <a:gd name="connsiteY7" fmla="*/ 661178 h 665066"/>
              <a:gd name="connsiteX8" fmla="*/ 2006606 w 9161786"/>
              <a:gd name="connsiteY8" fmla="*/ 635778 h 665066"/>
              <a:gd name="connsiteX9" fmla="*/ 4051306 w 9161786"/>
              <a:gd name="connsiteY9" fmla="*/ 451628 h 665066"/>
              <a:gd name="connsiteX10" fmla="*/ 4921256 w 9161786"/>
              <a:gd name="connsiteY10" fmla="*/ 350028 h 665066"/>
              <a:gd name="connsiteX11" fmla="*/ 6146806 w 9161786"/>
              <a:gd name="connsiteY11" fmla="*/ 261128 h 665066"/>
              <a:gd name="connsiteX12" fmla="*/ 7562856 w 9161786"/>
              <a:gd name="connsiteY12" fmla="*/ 216678 h 665066"/>
              <a:gd name="connsiteX13" fmla="*/ 8921756 w 9161786"/>
              <a:gd name="connsiteY13" fmla="*/ 248428 h 665066"/>
              <a:gd name="connsiteX14" fmla="*/ 9157976 w 9161786"/>
              <a:gd name="connsiteY14" fmla="*/ 256048 h 665066"/>
              <a:gd name="connsiteX15" fmla="*/ 9161786 w 9161786"/>
              <a:gd name="connsiteY15" fmla="*/ 13478 h 665066"/>
              <a:gd name="connsiteX0" fmla="*/ 9161786 w 9165596"/>
              <a:gd name="connsiteY0" fmla="*/ 13478 h 665066"/>
              <a:gd name="connsiteX1" fmla="*/ 7956556 w 9165596"/>
              <a:gd name="connsiteY1" fmla="*/ 57928 h 665066"/>
              <a:gd name="connsiteX2" fmla="*/ 5632456 w 9165596"/>
              <a:gd name="connsiteY2" fmla="*/ 210328 h 665066"/>
              <a:gd name="connsiteX3" fmla="*/ 3740156 w 9165596"/>
              <a:gd name="connsiteY3" fmla="*/ 451628 h 665066"/>
              <a:gd name="connsiteX4" fmla="*/ 2197106 w 9165596"/>
              <a:gd name="connsiteY4" fmla="*/ 591328 h 665066"/>
              <a:gd name="connsiteX5" fmla="*/ 857256 w 9165596"/>
              <a:gd name="connsiteY5" fmla="*/ 597678 h 665066"/>
              <a:gd name="connsiteX6" fmla="*/ 6356 w 9165596"/>
              <a:gd name="connsiteY6" fmla="*/ 546878 h 665066"/>
              <a:gd name="connsiteX7" fmla="*/ 6 w 9165596"/>
              <a:gd name="connsiteY7" fmla="*/ 661178 h 665066"/>
              <a:gd name="connsiteX8" fmla="*/ 2006606 w 9165596"/>
              <a:gd name="connsiteY8" fmla="*/ 635778 h 665066"/>
              <a:gd name="connsiteX9" fmla="*/ 4051306 w 9165596"/>
              <a:gd name="connsiteY9" fmla="*/ 451628 h 665066"/>
              <a:gd name="connsiteX10" fmla="*/ 4921256 w 9165596"/>
              <a:gd name="connsiteY10" fmla="*/ 350028 h 665066"/>
              <a:gd name="connsiteX11" fmla="*/ 6146806 w 9165596"/>
              <a:gd name="connsiteY11" fmla="*/ 261128 h 665066"/>
              <a:gd name="connsiteX12" fmla="*/ 7562856 w 9165596"/>
              <a:gd name="connsiteY12" fmla="*/ 216678 h 665066"/>
              <a:gd name="connsiteX13" fmla="*/ 8921756 w 9165596"/>
              <a:gd name="connsiteY13" fmla="*/ 248428 h 665066"/>
              <a:gd name="connsiteX14" fmla="*/ 9165596 w 9165596"/>
              <a:gd name="connsiteY14" fmla="*/ 256048 h 665066"/>
              <a:gd name="connsiteX15" fmla="*/ 9161786 w 9165596"/>
              <a:gd name="connsiteY15" fmla="*/ 13478 h 665066"/>
              <a:gd name="connsiteX0" fmla="*/ 9161786 w 9165679"/>
              <a:gd name="connsiteY0" fmla="*/ 13478 h 665066"/>
              <a:gd name="connsiteX1" fmla="*/ 7956556 w 9165679"/>
              <a:gd name="connsiteY1" fmla="*/ 57928 h 665066"/>
              <a:gd name="connsiteX2" fmla="*/ 5632456 w 9165679"/>
              <a:gd name="connsiteY2" fmla="*/ 210328 h 665066"/>
              <a:gd name="connsiteX3" fmla="*/ 3740156 w 9165679"/>
              <a:gd name="connsiteY3" fmla="*/ 451628 h 665066"/>
              <a:gd name="connsiteX4" fmla="*/ 2197106 w 9165679"/>
              <a:gd name="connsiteY4" fmla="*/ 591328 h 665066"/>
              <a:gd name="connsiteX5" fmla="*/ 857256 w 9165679"/>
              <a:gd name="connsiteY5" fmla="*/ 597678 h 665066"/>
              <a:gd name="connsiteX6" fmla="*/ 6356 w 9165679"/>
              <a:gd name="connsiteY6" fmla="*/ 546878 h 665066"/>
              <a:gd name="connsiteX7" fmla="*/ 6 w 9165679"/>
              <a:gd name="connsiteY7" fmla="*/ 661178 h 665066"/>
              <a:gd name="connsiteX8" fmla="*/ 2006606 w 9165679"/>
              <a:gd name="connsiteY8" fmla="*/ 635778 h 665066"/>
              <a:gd name="connsiteX9" fmla="*/ 4051306 w 9165679"/>
              <a:gd name="connsiteY9" fmla="*/ 451628 h 665066"/>
              <a:gd name="connsiteX10" fmla="*/ 4921256 w 9165679"/>
              <a:gd name="connsiteY10" fmla="*/ 350028 h 665066"/>
              <a:gd name="connsiteX11" fmla="*/ 6146806 w 9165679"/>
              <a:gd name="connsiteY11" fmla="*/ 261128 h 665066"/>
              <a:gd name="connsiteX12" fmla="*/ 7562856 w 9165679"/>
              <a:gd name="connsiteY12" fmla="*/ 216678 h 665066"/>
              <a:gd name="connsiteX13" fmla="*/ 8921756 w 9165679"/>
              <a:gd name="connsiteY13" fmla="*/ 248428 h 665066"/>
              <a:gd name="connsiteX14" fmla="*/ 9165596 w 9165679"/>
              <a:gd name="connsiteY14" fmla="*/ 256048 h 665066"/>
              <a:gd name="connsiteX15" fmla="*/ 9161786 w 9165679"/>
              <a:gd name="connsiteY15" fmla="*/ 13478 h 665066"/>
              <a:gd name="connsiteX0" fmla="*/ 9161786 w 9165679"/>
              <a:gd name="connsiteY0" fmla="*/ 0 h 651588"/>
              <a:gd name="connsiteX1" fmla="*/ 7956556 w 9165679"/>
              <a:gd name="connsiteY1" fmla="*/ 44450 h 651588"/>
              <a:gd name="connsiteX2" fmla="*/ 5632456 w 9165679"/>
              <a:gd name="connsiteY2" fmla="*/ 196850 h 651588"/>
              <a:gd name="connsiteX3" fmla="*/ 3740156 w 9165679"/>
              <a:gd name="connsiteY3" fmla="*/ 438150 h 651588"/>
              <a:gd name="connsiteX4" fmla="*/ 2197106 w 9165679"/>
              <a:gd name="connsiteY4" fmla="*/ 577850 h 651588"/>
              <a:gd name="connsiteX5" fmla="*/ 857256 w 9165679"/>
              <a:gd name="connsiteY5" fmla="*/ 584200 h 651588"/>
              <a:gd name="connsiteX6" fmla="*/ 6356 w 9165679"/>
              <a:gd name="connsiteY6" fmla="*/ 533400 h 651588"/>
              <a:gd name="connsiteX7" fmla="*/ 6 w 9165679"/>
              <a:gd name="connsiteY7" fmla="*/ 647700 h 651588"/>
              <a:gd name="connsiteX8" fmla="*/ 2006606 w 9165679"/>
              <a:gd name="connsiteY8" fmla="*/ 622300 h 651588"/>
              <a:gd name="connsiteX9" fmla="*/ 4051306 w 9165679"/>
              <a:gd name="connsiteY9" fmla="*/ 438150 h 651588"/>
              <a:gd name="connsiteX10" fmla="*/ 4921256 w 9165679"/>
              <a:gd name="connsiteY10" fmla="*/ 336550 h 651588"/>
              <a:gd name="connsiteX11" fmla="*/ 6146806 w 9165679"/>
              <a:gd name="connsiteY11" fmla="*/ 247650 h 651588"/>
              <a:gd name="connsiteX12" fmla="*/ 7562856 w 9165679"/>
              <a:gd name="connsiteY12" fmla="*/ 203200 h 651588"/>
              <a:gd name="connsiteX13" fmla="*/ 8921756 w 9165679"/>
              <a:gd name="connsiteY13" fmla="*/ 234950 h 651588"/>
              <a:gd name="connsiteX14" fmla="*/ 9165596 w 9165679"/>
              <a:gd name="connsiteY14" fmla="*/ 242570 h 651588"/>
              <a:gd name="connsiteX15" fmla="*/ 9161786 w 9165679"/>
              <a:gd name="connsiteY15" fmla="*/ 0 h 651588"/>
              <a:gd name="connsiteX0" fmla="*/ 9161786 w 9161899"/>
              <a:gd name="connsiteY0" fmla="*/ 0 h 651588"/>
              <a:gd name="connsiteX1" fmla="*/ 7956556 w 9161899"/>
              <a:gd name="connsiteY1" fmla="*/ 44450 h 651588"/>
              <a:gd name="connsiteX2" fmla="*/ 5632456 w 9161899"/>
              <a:gd name="connsiteY2" fmla="*/ 196850 h 651588"/>
              <a:gd name="connsiteX3" fmla="*/ 3740156 w 9161899"/>
              <a:gd name="connsiteY3" fmla="*/ 438150 h 651588"/>
              <a:gd name="connsiteX4" fmla="*/ 2197106 w 9161899"/>
              <a:gd name="connsiteY4" fmla="*/ 577850 h 651588"/>
              <a:gd name="connsiteX5" fmla="*/ 857256 w 9161899"/>
              <a:gd name="connsiteY5" fmla="*/ 584200 h 651588"/>
              <a:gd name="connsiteX6" fmla="*/ 6356 w 9161899"/>
              <a:gd name="connsiteY6" fmla="*/ 533400 h 651588"/>
              <a:gd name="connsiteX7" fmla="*/ 6 w 9161899"/>
              <a:gd name="connsiteY7" fmla="*/ 647700 h 651588"/>
              <a:gd name="connsiteX8" fmla="*/ 2006606 w 9161899"/>
              <a:gd name="connsiteY8" fmla="*/ 622300 h 651588"/>
              <a:gd name="connsiteX9" fmla="*/ 4051306 w 9161899"/>
              <a:gd name="connsiteY9" fmla="*/ 438150 h 651588"/>
              <a:gd name="connsiteX10" fmla="*/ 4921256 w 9161899"/>
              <a:gd name="connsiteY10" fmla="*/ 336550 h 651588"/>
              <a:gd name="connsiteX11" fmla="*/ 6146806 w 9161899"/>
              <a:gd name="connsiteY11" fmla="*/ 247650 h 651588"/>
              <a:gd name="connsiteX12" fmla="*/ 7562856 w 9161899"/>
              <a:gd name="connsiteY12" fmla="*/ 203200 h 651588"/>
              <a:gd name="connsiteX13" fmla="*/ 8921756 w 9161899"/>
              <a:gd name="connsiteY13" fmla="*/ 234950 h 651588"/>
              <a:gd name="connsiteX14" fmla="*/ 9161786 w 9161899"/>
              <a:gd name="connsiteY14" fmla="*/ 238760 h 651588"/>
              <a:gd name="connsiteX15" fmla="*/ 9161786 w 9161899"/>
              <a:gd name="connsiteY15" fmla="*/ 0 h 651588"/>
              <a:gd name="connsiteX0" fmla="*/ 9173216 w 9173216"/>
              <a:gd name="connsiteY0" fmla="*/ 0 h 655398"/>
              <a:gd name="connsiteX1" fmla="*/ 7956556 w 9173216"/>
              <a:gd name="connsiteY1" fmla="*/ 48260 h 655398"/>
              <a:gd name="connsiteX2" fmla="*/ 5632456 w 9173216"/>
              <a:gd name="connsiteY2" fmla="*/ 200660 h 655398"/>
              <a:gd name="connsiteX3" fmla="*/ 3740156 w 9173216"/>
              <a:gd name="connsiteY3" fmla="*/ 441960 h 655398"/>
              <a:gd name="connsiteX4" fmla="*/ 2197106 w 9173216"/>
              <a:gd name="connsiteY4" fmla="*/ 581660 h 655398"/>
              <a:gd name="connsiteX5" fmla="*/ 857256 w 9173216"/>
              <a:gd name="connsiteY5" fmla="*/ 588010 h 655398"/>
              <a:gd name="connsiteX6" fmla="*/ 6356 w 9173216"/>
              <a:gd name="connsiteY6" fmla="*/ 537210 h 655398"/>
              <a:gd name="connsiteX7" fmla="*/ 6 w 9173216"/>
              <a:gd name="connsiteY7" fmla="*/ 651510 h 655398"/>
              <a:gd name="connsiteX8" fmla="*/ 2006606 w 9173216"/>
              <a:gd name="connsiteY8" fmla="*/ 626110 h 655398"/>
              <a:gd name="connsiteX9" fmla="*/ 4051306 w 9173216"/>
              <a:gd name="connsiteY9" fmla="*/ 441960 h 655398"/>
              <a:gd name="connsiteX10" fmla="*/ 4921256 w 9173216"/>
              <a:gd name="connsiteY10" fmla="*/ 340360 h 655398"/>
              <a:gd name="connsiteX11" fmla="*/ 6146806 w 9173216"/>
              <a:gd name="connsiteY11" fmla="*/ 251460 h 655398"/>
              <a:gd name="connsiteX12" fmla="*/ 7562856 w 9173216"/>
              <a:gd name="connsiteY12" fmla="*/ 207010 h 655398"/>
              <a:gd name="connsiteX13" fmla="*/ 8921756 w 9173216"/>
              <a:gd name="connsiteY13" fmla="*/ 238760 h 655398"/>
              <a:gd name="connsiteX14" fmla="*/ 9161786 w 9173216"/>
              <a:gd name="connsiteY14" fmla="*/ 242570 h 655398"/>
              <a:gd name="connsiteX15" fmla="*/ 9173216 w 9173216"/>
              <a:gd name="connsiteY15" fmla="*/ 0 h 655398"/>
              <a:gd name="connsiteX0" fmla="*/ 9154166 w 9161852"/>
              <a:gd name="connsiteY0" fmla="*/ 0 h 651588"/>
              <a:gd name="connsiteX1" fmla="*/ 7956556 w 9161852"/>
              <a:gd name="connsiteY1" fmla="*/ 44450 h 651588"/>
              <a:gd name="connsiteX2" fmla="*/ 5632456 w 9161852"/>
              <a:gd name="connsiteY2" fmla="*/ 196850 h 651588"/>
              <a:gd name="connsiteX3" fmla="*/ 3740156 w 9161852"/>
              <a:gd name="connsiteY3" fmla="*/ 438150 h 651588"/>
              <a:gd name="connsiteX4" fmla="*/ 2197106 w 9161852"/>
              <a:gd name="connsiteY4" fmla="*/ 577850 h 651588"/>
              <a:gd name="connsiteX5" fmla="*/ 857256 w 9161852"/>
              <a:gd name="connsiteY5" fmla="*/ 584200 h 651588"/>
              <a:gd name="connsiteX6" fmla="*/ 6356 w 9161852"/>
              <a:gd name="connsiteY6" fmla="*/ 533400 h 651588"/>
              <a:gd name="connsiteX7" fmla="*/ 6 w 9161852"/>
              <a:gd name="connsiteY7" fmla="*/ 647700 h 651588"/>
              <a:gd name="connsiteX8" fmla="*/ 2006606 w 9161852"/>
              <a:gd name="connsiteY8" fmla="*/ 622300 h 651588"/>
              <a:gd name="connsiteX9" fmla="*/ 4051306 w 9161852"/>
              <a:gd name="connsiteY9" fmla="*/ 438150 h 651588"/>
              <a:gd name="connsiteX10" fmla="*/ 4921256 w 9161852"/>
              <a:gd name="connsiteY10" fmla="*/ 336550 h 651588"/>
              <a:gd name="connsiteX11" fmla="*/ 6146806 w 9161852"/>
              <a:gd name="connsiteY11" fmla="*/ 247650 h 651588"/>
              <a:gd name="connsiteX12" fmla="*/ 7562856 w 9161852"/>
              <a:gd name="connsiteY12" fmla="*/ 203200 h 651588"/>
              <a:gd name="connsiteX13" fmla="*/ 8921756 w 9161852"/>
              <a:gd name="connsiteY13" fmla="*/ 234950 h 651588"/>
              <a:gd name="connsiteX14" fmla="*/ 9161786 w 9161852"/>
              <a:gd name="connsiteY14" fmla="*/ 238760 h 651588"/>
              <a:gd name="connsiteX15" fmla="*/ 9154166 w 9161852"/>
              <a:gd name="connsiteY15" fmla="*/ 0 h 651588"/>
              <a:gd name="connsiteX0" fmla="*/ 9165596 w 9165596"/>
              <a:gd name="connsiteY0" fmla="*/ 0 h 655398"/>
              <a:gd name="connsiteX1" fmla="*/ 7956556 w 9165596"/>
              <a:gd name="connsiteY1" fmla="*/ 48260 h 655398"/>
              <a:gd name="connsiteX2" fmla="*/ 5632456 w 9165596"/>
              <a:gd name="connsiteY2" fmla="*/ 200660 h 655398"/>
              <a:gd name="connsiteX3" fmla="*/ 3740156 w 9165596"/>
              <a:gd name="connsiteY3" fmla="*/ 441960 h 655398"/>
              <a:gd name="connsiteX4" fmla="*/ 2197106 w 9165596"/>
              <a:gd name="connsiteY4" fmla="*/ 581660 h 655398"/>
              <a:gd name="connsiteX5" fmla="*/ 857256 w 9165596"/>
              <a:gd name="connsiteY5" fmla="*/ 588010 h 655398"/>
              <a:gd name="connsiteX6" fmla="*/ 6356 w 9165596"/>
              <a:gd name="connsiteY6" fmla="*/ 537210 h 655398"/>
              <a:gd name="connsiteX7" fmla="*/ 6 w 9165596"/>
              <a:gd name="connsiteY7" fmla="*/ 651510 h 655398"/>
              <a:gd name="connsiteX8" fmla="*/ 2006606 w 9165596"/>
              <a:gd name="connsiteY8" fmla="*/ 626110 h 655398"/>
              <a:gd name="connsiteX9" fmla="*/ 4051306 w 9165596"/>
              <a:gd name="connsiteY9" fmla="*/ 441960 h 655398"/>
              <a:gd name="connsiteX10" fmla="*/ 4921256 w 9165596"/>
              <a:gd name="connsiteY10" fmla="*/ 340360 h 655398"/>
              <a:gd name="connsiteX11" fmla="*/ 6146806 w 9165596"/>
              <a:gd name="connsiteY11" fmla="*/ 251460 h 655398"/>
              <a:gd name="connsiteX12" fmla="*/ 7562856 w 9165596"/>
              <a:gd name="connsiteY12" fmla="*/ 207010 h 655398"/>
              <a:gd name="connsiteX13" fmla="*/ 8921756 w 9165596"/>
              <a:gd name="connsiteY13" fmla="*/ 238760 h 655398"/>
              <a:gd name="connsiteX14" fmla="*/ 9161786 w 9165596"/>
              <a:gd name="connsiteY14" fmla="*/ 242570 h 655398"/>
              <a:gd name="connsiteX15" fmla="*/ 9165596 w 9165596"/>
              <a:gd name="connsiteY15" fmla="*/ 0 h 655398"/>
              <a:gd name="connsiteX0" fmla="*/ 9165596 w 9165596"/>
              <a:gd name="connsiteY0" fmla="*/ 0 h 655398"/>
              <a:gd name="connsiteX1" fmla="*/ 7956556 w 9165596"/>
              <a:gd name="connsiteY1" fmla="*/ 48260 h 655398"/>
              <a:gd name="connsiteX2" fmla="*/ 5632456 w 9165596"/>
              <a:gd name="connsiteY2" fmla="*/ 200660 h 655398"/>
              <a:gd name="connsiteX3" fmla="*/ 3740156 w 9165596"/>
              <a:gd name="connsiteY3" fmla="*/ 441960 h 655398"/>
              <a:gd name="connsiteX4" fmla="*/ 2197106 w 9165596"/>
              <a:gd name="connsiteY4" fmla="*/ 581660 h 655398"/>
              <a:gd name="connsiteX5" fmla="*/ 857256 w 9165596"/>
              <a:gd name="connsiteY5" fmla="*/ 588010 h 655398"/>
              <a:gd name="connsiteX6" fmla="*/ 6356 w 9165596"/>
              <a:gd name="connsiteY6" fmla="*/ 537210 h 655398"/>
              <a:gd name="connsiteX7" fmla="*/ 6 w 9165596"/>
              <a:gd name="connsiteY7" fmla="*/ 651510 h 655398"/>
              <a:gd name="connsiteX8" fmla="*/ 2006606 w 9165596"/>
              <a:gd name="connsiteY8" fmla="*/ 626110 h 655398"/>
              <a:gd name="connsiteX9" fmla="*/ 4051306 w 9165596"/>
              <a:gd name="connsiteY9" fmla="*/ 441960 h 655398"/>
              <a:gd name="connsiteX10" fmla="*/ 4921256 w 9165596"/>
              <a:gd name="connsiteY10" fmla="*/ 340360 h 655398"/>
              <a:gd name="connsiteX11" fmla="*/ 6146806 w 9165596"/>
              <a:gd name="connsiteY11" fmla="*/ 251460 h 655398"/>
              <a:gd name="connsiteX12" fmla="*/ 7562856 w 9165596"/>
              <a:gd name="connsiteY12" fmla="*/ 207010 h 655398"/>
              <a:gd name="connsiteX13" fmla="*/ 8921756 w 9165596"/>
              <a:gd name="connsiteY13" fmla="*/ 238760 h 655398"/>
              <a:gd name="connsiteX14" fmla="*/ 9161786 w 9165596"/>
              <a:gd name="connsiteY14" fmla="*/ 242570 h 655398"/>
              <a:gd name="connsiteX15" fmla="*/ 9165596 w 9165596"/>
              <a:gd name="connsiteY15" fmla="*/ 0 h 655398"/>
              <a:gd name="connsiteX0" fmla="*/ 9165596 w 9165596"/>
              <a:gd name="connsiteY0" fmla="*/ 0 h 655398"/>
              <a:gd name="connsiteX1" fmla="*/ 7956556 w 9165596"/>
              <a:gd name="connsiteY1" fmla="*/ 48260 h 655398"/>
              <a:gd name="connsiteX2" fmla="*/ 5632456 w 9165596"/>
              <a:gd name="connsiteY2" fmla="*/ 200660 h 655398"/>
              <a:gd name="connsiteX3" fmla="*/ 3740156 w 9165596"/>
              <a:gd name="connsiteY3" fmla="*/ 441960 h 655398"/>
              <a:gd name="connsiteX4" fmla="*/ 2197106 w 9165596"/>
              <a:gd name="connsiteY4" fmla="*/ 581660 h 655398"/>
              <a:gd name="connsiteX5" fmla="*/ 857256 w 9165596"/>
              <a:gd name="connsiteY5" fmla="*/ 588010 h 655398"/>
              <a:gd name="connsiteX6" fmla="*/ 6356 w 9165596"/>
              <a:gd name="connsiteY6" fmla="*/ 537210 h 655398"/>
              <a:gd name="connsiteX7" fmla="*/ 6 w 9165596"/>
              <a:gd name="connsiteY7" fmla="*/ 651510 h 655398"/>
              <a:gd name="connsiteX8" fmla="*/ 2006606 w 9165596"/>
              <a:gd name="connsiteY8" fmla="*/ 626110 h 655398"/>
              <a:gd name="connsiteX9" fmla="*/ 4051306 w 9165596"/>
              <a:gd name="connsiteY9" fmla="*/ 441960 h 655398"/>
              <a:gd name="connsiteX10" fmla="*/ 4921256 w 9165596"/>
              <a:gd name="connsiteY10" fmla="*/ 340360 h 655398"/>
              <a:gd name="connsiteX11" fmla="*/ 6146806 w 9165596"/>
              <a:gd name="connsiteY11" fmla="*/ 251460 h 655398"/>
              <a:gd name="connsiteX12" fmla="*/ 7562856 w 9165596"/>
              <a:gd name="connsiteY12" fmla="*/ 207010 h 655398"/>
              <a:gd name="connsiteX13" fmla="*/ 8921756 w 9165596"/>
              <a:gd name="connsiteY13" fmla="*/ 238760 h 655398"/>
              <a:gd name="connsiteX14" fmla="*/ 9161786 w 9165596"/>
              <a:gd name="connsiteY14" fmla="*/ 242570 h 655398"/>
              <a:gd name="connsiteX15" fmla="*/ 9165596 w 9165596"/>
              <a:gd name="connsiteY15" fmla="*/ 0 h 655398"/>
              <a:gd name="connsiteX0" fmla="*/ 9165596 w 9169489"/>
              <a:gd name="connsiteY0" fmla="*/ 0 h 655398"/>
              <a:gd name="connsiteX1" fmla="*/ 7956556 w 9169489"/>
              <a:gd name="connsiteY1" fmla="*/ 48260 h 655398"/>
              <a:gd name="connsiteX2" fmla="*/ 5632456 w 9169489"/>
              <a:gd name="connsiteY2" fmla="*/ 200660 h 655398"/>
              <a:gd name="connsiteX3" fmla="*/ 3740156 w 9169489"/>
              <a:gd name="connsiteY3" fmla="*/ 441960 h 655398"/>
              <a:gd name="connsiteX4" fmla="*/ 2197106 w 9169489"/>
              <a:gd name="connsiteY4" fmla="*/ 581660 h 655398"/>
              <a:gd name="connsiteX5" fmla="*/ 857256 w 9169489"/>
              <a:gd name="connsiteY5" fmla="*/ 588010 h 655398"/>
              <a:gd name="connsiteX6" fmla="*/ 6356 w 9169489"/>
              <a:gd name="connsiteY6" fmla="*/ 537210 h 655398"/>
              <a:gd name="connsiteX7" fmla="*/ 6 w 9169489"/>
              <a:gd name="connsiteY7" fmla="*/ 651510 h 655398"/>
              <a:gd name="connsiteX8" fmla="*/ 2006606 w 9169489"/>
              <a:gd name="connsiteY8" fmla="*/ 626110 h 655398"/>
              <a:gd name="connsiteX9" fmla="*/ 4051306 w 9169489"/>
              <a:gd name="connsiteY9" fmla="*/ 441960 h 655398"/>
              <a:gd name="connsiteX10" fmla="*/ 4921256 w 9169489"/>
              <a:gd name="connsiteY10" fmla="*/ 340360 h 655398"/>
              <a:gd name="connsiteX11" fmla="*/ 6146806 w 9169489"/>
              <a:gd name="connsiteY11" fmla="*/ 251460 h 655398"/>
              <a:gd name="connsiteX12" fmla="*/ 7562856 w 9169489"/>
              <a:gd name="connsiteY12" fmla="*/ 207010 h 655398"/>
              <a:gd name="connsiteX13" fmla="*/ 8921756 w 9169489"/>
              <a:gd name="connsiteY13" fmla="*/ 238760 h 655398"/>
              <a:gd name="connsiteX14" fmla="*/ 9169406 w 9169489"/>
              <a:gd name="connsiteY14" fmla="*/ 246380 h 655398"/>
              <a:gd name="connsiteX15" fmla="*/ 9165596 w 9169489"/>
              <a:gd name="connsiteY15" fmla="*/ 0 h 655398"/>
              <a:gd name="connsiteX0" fmla="*/ 9165596 w 9165596"/>
              <a:gd name="connsiteY0" fmla="*/ 0 h 655398"/>
              <a:gd name="connsiteX1" fmla="*/ 7956556 w 9165596"/>
              <a:gd name="connsiteY1" fmla="*/ 48260 h 655398"/>
              <a:gd name="connsiteX2" fmla="*/ 5632456 w 9165596"/>
              <a:gd name="connsiteY2" fmla="*/ 200660 h 655398"/>
              <a:gd name="connsiteX3" fmla="*/ 3740156 w 9165596"/>
              <a:gd name="connsiteY3" fmla="*/ 441960 h 655398"/>
              <a:gd name="connsiteX4" fmla="*/ 2197106 w 9165596"/>
              <a:gd name="connsiteY4" fmla="*/ 581660 h 655398"/>
              <a:gd name="connsiteX5" fmla="*/ 857256 w 9165596"/>
              <a:gd name="connsiteY5" fmla="*/ 588010 h 655398"/>
              <a:gd name="connsiteX6" fmla="*/ 6356 w 9165596"/>
              <a:gd name="connsiteY6" fmla="*/ 537210 h 655398"/>
              <a:gd name="connsiteX7" fmla="*/ 6 w 9165596"/>
              <a:gd name="connsiteY7" fmla="*/ 651510 h 655398"/>
              <a:gd name="connsiteX8" fmla="*/ 2006606 w 9165596"/>
              <a:gd name="connsiteY8" fmla="*/ 626110 h 655398"/>
              <a:gd name="connsiteX9" fmla="*/ 4051306 w 9165596"/>
              <a:gd name="connsiteY9" fmla="*/ 441960 h 655398"/>
              <a:gd name="connsiteX10" fmla="*/ 4921256 w 9165596"/>
              <a:gd name="connsiteY10" fmla="*/ 340360 h 655398"/>
              <a:gd name="connsiteX11" fmla="*/ 6146806 w 9165596"/>
              <a:gd name="connsiteY11" fmla="*/ 251460 h 655398"/>
              <a:gd name="connsiteX12" fmla="*/ 7562856 w 9165596"/>
              <a:gd name="connsiteY12" fmla="*/ 207010 h 655398"/>
              <a:gd name="connsiteX13" fmla="*/ 8921756 w 9165596"/>
              <a:gd name="connsiteY13" fmla="*/ 238760 h 655398"/>
              <a:gd name="connsiteX14" fmla="*/ 9154166 w 9165596"/>
              <a:gd name="connsiteY14" fmla="*/ 257810 h 655398"/>
              <a:gd name="connsiteX15" fmla="*/ 9165596 w 9165596"/>
              <a:gd name="connsiteY15" fmla="*/ 0 h 655398"/>
              <a:gd name="connsiteX0" fmla="*/ 9165596 w 9165709"/>
              <a:gd name="connsiteY0" fmla="*/ 0 h 655398"/>
              <a:gd name="connsiteX1" fmla="*/ 7956556 w 9165709"/>
              <a:gd name="connsiteY1" fmla="*/ 48260 h 655398"/>
              <a:gd name="connsiteX2" fmla="*/ 5632456 w 9165709"/>
              <a:gd name="connsiteY2" fmla="*/ 200660 h 655398"/>
              <a:gd name="connsiteX3" fmla="*/ 3740156 w 9165709"/>
              <a:gd name="connsiteY3" fmla="*/ 441960 h 655398"/>
              <a:gd name="connsiteX4" fmla="*/ 2197106 w 9165709"/>
              <a:gd name="connsiteY4" fmla="*/ 581660 h 655398"/>
              <a:gd name="connsiteX5" fmla="*/ 857256 w 9165709"/>
              <a:gd name="connsiteY5" fmla="*/ 588010 h 655398"/>
              <a:gd name="connsiteX6" fmla="*/ 6356 w 9165709"/>
              <a:gd name="connsiteY6" fmla="*/ 537210 h 655398"/>
              <a:gd name="connsiteX7" fmla="*/ 6 w 9165709"/>
              <a:gd name="connsiteY7" fmla="*/ 651510 h 655398"/>
              <a:gd name="connsiteX8" fmla="*/ 2006606 w 9165709"/>
              <a:gd name="connsiteY8" fmla="*/ 626110 h 655398"/>
              <a:gd name="connsiteX9" fmla="*/ 4051306 w 9165709"/>
              <a:gd name="connsiteY9" fmla="*/ 441960 h 655398"/>
              <a:gd name="connsiteX10" fmla="*/ 4921256 w 9165709"/>
              <a:gd name="connsiteY10" fmla="*/ 340360 h 655398"/>
              <a:gd name="connsiteX11" fmla="*/ 6146806 w 9165709"/>
              <a:gd name="connsiteY11" fmla="*/ 251460 h 655398"/>
              <a:gd name="connsiteX12" fmla="*/ 7562856 w 9165709"/>
              <a:gd name="connsiteY12" fmla="*/ 207010 h 655398"/>
              <a:gd name="connsiteX13" fmla="*/ 8921756 w 9165709"/>
              <a:gd name="connsiteY13" fmla="*/ 238760 h 655398"/>
              <a:gd name="connsiteX14" fmla="*/ 9165596 w 9165709"/>
              <a:gd name="connsiteY14" fmla="*/ 257810 h 655398"/>
              <a:gd name="connsiteX15" fmla="*/ 9165596 w 9165709"/>
              <a:gd name="connsiteY15" fmla="*/ 0 h 655398"/>
              <a:gd name="connsiteX0" fmla="*/ 9165596 w 9165709"/>
              <a:gd name="connsiteY0" fmla="*/ 0 h 655398"/>
              <a:gd name="connsiteX1" fmla="*/ 7956556 w 9165709"/>
              <a:gd name="connsiteY1" fmla="*/ 48260 h 655398"/>
              <a:gd name="connsiteX2" fmla="*/ 5632456 w 9165709"/>
              <a:gd name="connsiteY2" fmla="*/ 200660 h 655398"/>
              <a:gd name="connsiteX3" fmla="*/ 3740156 w 9165709"/>
              <a:gd name="connsiteY3" fmla="*/ 441960 h 655398"/>
              <a:gd name="connsiteX4" fmla="*/ 2197106 w 9165709"/>
              <a:gd name="connsiteY4" fmla="*/ 581660 h 655398"/>
              <a:gd name="connsiteX5" fmla="*/ 857256 w 9165709"/>
              <a:gd name="connsiteY5" fmla="*/ 588010 h 655398"/>
              <a:gd name="connsiteX6" fmla="*/ 6356 w 9165709"/>
              <a:gd name="connsiteY6" fmla="*/ 537210 h 655398"/>
              <a:gd name="connsiteX7" fmla="*/ 6 w 9165709"/>
              <a:gd name="connsiteY7" fmla="*/ 651510 h 655398"/>
              <a:gd name="connsiteX8" fmla="*/ 2006606 w 9165709"/>
              <a:gd name="connsiteY8" fmla="*/ 626110 h 655398"/>
              <a:gd name="connsiteX9" fmla="*/ 4051306 w 9165709"/>
              <a:gd name="connsiteY9" fmla="*/ 441960 h 655398"/>
              <a:gd name="connsiteX10" fmla="*/ 4921256 w 9165709"/>
              <a:gd name="connsiteY10" fmla="*/ 340360 h 655398"/>
              <a:gd name="connsiteX11" fmla="*/ 6146806 w 9165709"/>
              <a:gd name="connsiteY11" fmla="*/ 251460 h 655398"/>
              <a:gd name="connsiteX12" fmla="*/ 7562856 w 9165709"/>
              <a:gd name="connsiteY12" fmla="*/ 207010 h 655398"/>
              <a:gd name="connsiteX13" fmla="*/ 8921756 w 9165709"/>
              <a:gd name="connsiteY13" fmla="*/ 238760 h 655398"/>
              <a:gd name="connsiteX14" fmla="*/ 9165596 w 9165709"/>
              <a:gd name="connsiteY14" fmla="*/ 257810 h 655398"/>
              <a:gd name="connsiteX15" fmla="*/ 9165596 w 9165709"/>
              <a:gd name="connsiteY15" fmla="*/ 0 h 655398"/>
              <a:gd name="connsiteX0" fmla="*/ 9216415 w 9216528"/>
              <a:gd name="connsiteY0" fmla="*/ 0 h 653635"/>
              <a:gd name="connsiteX1" fmla="*/ 8007375 w 9216528"/>
              <a:gd name="connsiteY1" fmla="*/ 48260 h 653635"/>
              <a:gd name="connsiteX2" fmla="*/ 5683275 w 9216528"/>
              <a:gd name="connsiteY2" fmla="*/ 200660 h 653635"/>
              <a:gd name="connsiteX3" fmla="*/ 3790975 w 9216528"/>
              <a:gd name="connsiteY3" fmla="*/ 441960 h 653635"/>
              <a:gd name="connsiteX4" fmla="*/ 2247925 w 9216528"/>
              <a:gd name="connsiteY4" fmla="*/ 581660 h 653635"/>
              <a:gd name="connsiteX5" fmla="*/ 908075 w 9216528"/>
              <a:gd name="connsiteY5" fmla="*/ 588010 h 653635"/>
              <a:gd name="connsiteX6" fmla="*/ 57175 w 9216528"/>
              <a:gd name="connsiteY6" fmla="*/ 537210 h 653635"/>
              <a:gd name="connsiteX7" fmla="*/ 73685 w 9216528"/>
              <a:gd name="connsiteY7" fmla="*/ 651510 h 653635"/>
              <a:gd name="connsiteX8" fmla="*/ 2057425 w 9216528"/>
              <a:gd name="connsiteY8" fmla="*/ 626110 h 653635"/>
              <a:gd name="connsiteX9" fmla="*/ 4102125 w 9216528"/>
              <a:gd name="connsiteY9" fmla="*/ 441960 h 653635"/>
              <a:gd name="connsiteX10" fmla="*/ 4972075 w 9216528"/>
              <a:gd name="connsiteY10" fmla="*/ 340360 h 653635"/>
              <a:gd name="connsiteX11" fmla="*/ 6197625 w 9216528"/>
              <a:gd name="connsiteY11" fmla="*/ 251460 h 653635"/>
              <a:gd name="connsiteX12" fmla="*/ 7613675 w 9216528"/>
              <a:gd name="connsiteY12" fmla="*/ 207010 h 653635"/>
              <a:gd name="connsiteX13" fmla="*/ 8972575 w 9216528"/>
              <a:gd name="connsiteY13" fmla="*/ 238760 h 653635"/>
              <a:gd name="connsiteX14" fmla="*/ 9216415 w 9216528"/>
              <a:gd name="connsiteY14" fmla="*/ 257810 h 653635"/>
              <a:gd name="connsiteX15" fmla="*/ 9216415 w 9216528"/>
              <a:gd name="connsiteY15" fmla="*/ 0 h 653635"/>
              <a:gd name="connsiteX0" fmla="*/ 9326224 w 9326337"/>
              <a:gd name="connsiteY0" fmla="*/ 0 h 659275"/>
              <a:gd name="connsiteX1" fmla="*/ 8117184 w 9326337"/>
              <a:gd name="connsiteY1" fmla="*/ 48260 h 659275"/>
              <a:gd name="connsiteX2" fmla="*/ 5793084 w 9326337"/>
              <a:gd name="connsiteY2" fmla="*/ 200660 h 659275"/>
              <a:gd name="connsiteX3" fmla="*/ 3900784 w 9326337"/>
              <a:gd name="connsiteY3" fmla="*/ 441960 h 659275"/>
              <a:gd name="connsiteX4" fmla="*/ 2357734 w 9326337"/>
              <a:gd name="connsiteY4" fmla="*/ 581660 h 659275"/>
              <a:gd name="connsiteX5" fmla="*/ 1017884 w 9326337"/>
              <a:gd name="connsiteY5" fmla="*/ 588010 h 659275"/>
              <a:gd name="connsiteX6" fmla="*/ 182224 w 9326337"/>
              <a:gd name="connsiteY6" fmla="*/ 537210 h 659275"/>
              <a:gd name="connsiteX7" fmla="*/ 183494 w 9326337"/>
              <a:gd name="connsiteY7" fmla="*/ 651510 h 659275"/>
              <a:gd name="connsiteX8" fmla="*/ 2167234 w 9326337"/>
              <a:gd name="connsiteY8" fmla="*/ 626110 h 659275"/>
              <a:gd name="connsiteX9" fmla="*/ 4211934 w 9326337"/>
              <a:gd name="connsiteY9" fmla="*/ 441960 h 659275"/>
              <a:gd name="connsiteX10" fmla="*/ 5081884 w 9326337"/>
              <a:gd name="connsiteY10" fmla="*/ 340360 h 659275"/>
              <a:gd name="connsiteX11" fmla="*/ 6307434 w 9326337"/>
              <a:gd name="connsiteY11" fmla="*/ 251460 h 659275"/>
              <a:gd name="connsiteX12" fmla="*/ 7723484 w 9326337"/>
              <a:gd name="connsiteY12" fmla="*/ 207010 h 659275"/>
              <a:gd name="connsiteX13" fmla="*/ 9082384 w 9326337"/>
              <a:gd name="connsiteY13" fmla="*/ 238760 h 659275"/>
              <a:gd name="connsiteX14" fmla="*/ 9326224 w 9326337"/>
              <a:gd name="connsiteY14" fmla="*/ 257810 h 659275"/>
              <a:gd name="connsiteX15" fmla="*/ 9326224 w 9326337"/>
              <a:gd name="connsiteY15" fmla="*/ 0 h 659275"/>
              <a:gd name="connsiteX0" fmla="*/ 9326224 w 9326337"/>
              <a:gd name="connsiteY0" fmla="*/ 0 h 659275"/>
              <a:gd name="connsiteX1" fmla="*/ 8117184 w 9326337"/>
              <a:gd name="connsiteY1" fmla="*/ 48260 h 659275"/>
              <a:gd name="connsiteX2" fmla="*/ 5793084 w 9326337"/>
              <a:gd name="connsiteY2" fmla="*/ 200660 h 659275"/>
              <a:gd name="connsiteX3" fmla="*/ 3900784 w 9326337"/>
              <a:gd name="connsiteY3" fmla="*/ 441960 h 659275"/>
              <a:gd name="connsiteX4" fmla="*/ 2357734 w 9326337"/>
              <a:gd name="connsiteY4" fmla="*/ 581660 h 659275"/>
              <a:gd name="connsiteX5" fmla="*/ 1017884 w 9326337"/>
              <a:gd name="connsiteY5" fmla="*/ 588010 h 659275"/>
              <a:gd name="connsiteX6" fmla="*/ 182224 w 9326337"/>
              <a:gd name="connsiteY6" fmla="*/ 537210 h 659275"/>
              <a:gd name="connsiteX7" fmla="*/ 183494 w 9326337"/>
              <a:gd name="connsiteY7" fmla="*/ 651510 h 659275"/>
              <a:gd name="connsiteX8" fmla="*/ 2167234 w 9326337"/>
              <a:gd name="connsiteY8" fmla="*/ 626110 h 659275"/>
              <a:gd name="connsiteX9" fmla="*/ 4211934 w 9326337"/>
              <a:gd name="connsiteY9" fmla="*/ 441960 h 659275"/>
              <a:gd name="connsiteX10" fmla="*/ 5081884 w 9326337"/>
              <a:gd name="connsiteY10" fmla="*/ 340360 h 659275"/>
              <a:gd name="connsiteX11" fmla="*/ 6307434 w 9326337"/>
              <a:gd name="connsiteY11" fmla="*/ 251460 h 659275"/>
              <a:gd name="connsiteX12" fmla="*/ 7723484 w 9326337"/>
              <a:gd name="connsiteY12" fmla="*/ 207010 h 659275"/>
              <a:gd name="connsiteX13" fmla="*/ 9082384 w 9326337"/>
              <a:gd name="connsiteY13" fmla="*/ 238760 h 659275"/>
              <a:gd name="connsiteX14" fmla="*/ 9326224 w 9326337"/>
              <a:gd name="connsiteY14" fmla="*/ 257810 h 659275"/>
              <a:gd name="connsiteX15" fmla="*/ 9326224 w 9326337"/>
              <a:gd name="connsiteY15" fmla="*/ 0 h 659275"/>
              <a:gd name="connsiteX0" fmla="*/ 9326224 w 9326337"/>
              <a:gd name="connsiteY0" fmla="*/ 0 h 659275"/>
              <a:gd name="connsiteX1" fmla="*/ 8117184 w 9326337"/>
              <a:gd name="connsiteY1" fmla="*/ 48260 h 659275"/>
              <a:gd name="connsiteX2" fmla="*/ 5793084 w 9326337"/>
              <a:gd name="connsiteY2" fmla="*/ 200660 h 659275"/>
              <a:gd name="connsiteX3" fmla="*/ 3900784 w 9326337"/>
              <a:gd name="connsiteY3" fmla="*/ 441960 h 659275"/>
              <a:gd name="connsiteX4" fmla="*/ 2357734 w 9326337"/>
              <a:gd name="connsiteY4" fmla="*/ 581660 h 659275"/>
              <a:gd name="connsiteX5" fmla="*/ 1017884 w 9326337"/>
              <a:gd name="connsiteY5" fmla="*/ 588010 h 659275"/>
              <a:gd name="connsiteX6" fmla="*/ 182224 w 9326337"/>
              <a:gd name="connsiteY6" fmla="*/ 537210 h 659275"/>
              <a:gd name="connsiteX7" fmla="*/ 183494 w 9326337"/>
              <a:gd name="connsiteY7" fmla="*/ 651510 h 659275"/>
              <a:gd name="connsiteX8" fmla="*/ 2167234 w 9326337"/>
              <a:gd name="connsiteY8" fmla="*/ 626110 h 659275"/>
              <a:gd name="connsiteX9" fmla="*/ 4211934 w 9326337"/>
              <a:gd name="connsiteY9" fmla="*/ 441960 h 659275"/>
              <a:gd name="connsiteX10" fmla="*/ 5081884 w 9326337"/>
              <a:gd name="connsiteY10" fmla="*/ 340360 h 659275"/>
              <a:gd name="connsiteX11" fmla="*/ 6307434 w 9326337"/>
              <a:gd name="connsiteY11" fmla="*/ 251460 h 659275"/>
              <a:gd name="connsiteX12" fmla="*/ 7723484 w 9326337"/>
              <a:gd name="connsiteY12" fmla="*/ 207010 h 659275"/>
              <a:gd name="connsiteX13" fmla="*/ 9082384 w 9326337"/>
              <a:gd name="connsiteY13" fmla="*/ 238760 h 659275"/>
              <a:gd name="connsiteX14" fmla="*/ 9326224 w 9326337"/>
              <a:gd name="connsiteY14" fmla="*/ 257810 h 659275"/>
              <a:gd name="connsiteX15" fmla="*/ 9326224 w 9326337"/>
              <a:gd name="connsiteY15" fmla="*/ 0 h 659275"/>
              <a:gd name="connsiteX0" fmla="*/ 9204512 w 9204625"/>
              <a:gd name="connsiteY0" fmla="*/ 0 h 659275"/>
              <a:gd name="connsiteX1" fmla="*/ 7995472 w 9204625"/>
              <a:gd name="connsiteY1" fmla="*/ 48260 h 659275"/>
              <a:gd name="connsiteX2" fmla="*/ 5671372 w 9204625"/>
              <a:gd name="connsiteY2" fmla="*/ 200660 h 659275"/>
              <a:gd name="connsiteX3" fmla="*/ 3779072 w 9204625"/>
              <a:gd name="connsiteY3" fmla="*/ 441960 h 659275"/>
              <a:gd name="connsiteX4" fmla="*/ 2236022 w 9204625"/>
              <a:gd name="connsiteY4" fmla="*/ 581660 h 659275"/>
              <a:gd name="connsiteX5" fmla="*/ 896172 w 9204625"/>
              <a:gd name="connsiteY5" fmla="*/ 588010 h 659275"/>
              <a:gd name="connsiteX6" fmla="*/ 60512 w 9204625"/>
              <a:gd name="connsiteY6" fmla="*/ 537210 h 659275"/>
              <a:gd name="connsiteX7" fmla="*/ 61782 w 9204625"/>
              <a:gd name="connsiteY7" fmla="*/ 651510 h 659275"/>
              <a:gd name="connsiteX8" fmla="*/ 2045522 w 9204625"/>
              <a:gd name="connsiteY8" fmla="*/ 626110 h 659275"/>
              <a:gd name="connsiteX9" fmla="*/ 4090222 w 9204625"/>
              <a:gd name="connsiteY9" fmla="*/ 441960 h 659275"/>
              <a:gd name="connsiteX10" fmla="*/ 4960172 w 9204625"/>
              <a:gd name="connsiteY10" fmla="*/ 340360 h 659275"/>
              <a:gd name="connsiteX11" fmla="*/ 6185722 w 9204625"/>
              <a:gd name="connsiteY11" fmla="*/ 251460 h 659275"/>
              <a:gd name="connsiteX12" fmla="*/ 7601772 w 9204625"/>
              <a:gd name="connsiteY12" fmla="*/ 207010 h 659275"/>
              <a:gd name="connsiteX13" fmla="*/ 8960672 w 9204625"/>
              <a:gd name="connsiteY13" fmla="*/ 238760 h 659275"/>
              <a:gd name="connsiteX14" fmla="*/ 9204512 w 9204625"/>
              <a:gd name="connsiteY14" fmla="*/ 257810 h 659275"/>
              <a:gd name="connsiteX15" fmla="*/ 9204512 w 9204625"/>
              <a:gd name="connsiteY15" fmla="*/ 0 h 659275"/>
              <a:gd name="connsiteX0" fmla="*/ 9144000 w 9144113"/>
              <a:gd name="connsiteY0" fmla="*/ 0 h 659275"/>
              <a:gd name="connsiteX1" fmla="*/ 7934960 w 9144113"/>
              <a:gd name="connsiteY1" fmla="*/ 48260 h 659275"/>
              <a:gd name="connsiteX2" fmla="*/ 5610860 w 9144113"/>
              <a:gd name="connsiteY2" fmla="*/ 200660 h 659275"/>
              <a:gd name="connsiteX3" fmla="*/ 3718560 w 9144113"/>
              <a:gd name="connsiteY3" fmla="*/ 441960 h 659275"/>
              <a:gd name="connsiteX4" fmla="*/ 2175510 w 9144113"/>
              <a:gd name="connsiteY4" fmla="*/ 581660 h 659275"/>
              <a:gd name="connsiteX5" fmla="*/ 835660 w 9144113"/>
              <a:gd name="connsiteY5" fmla="*/ 588010 h 659275"/>
              <a:gd name="connsiteX6" fmla="*/ 0 w 9144113"/>
              <a:gd name="connsiteY6" fmla="*/ 537210 h 659275"/>
              <a:gd name="connsiteX7" fmla="*/ 1270 w 9144113"/>
              <a:gd name="connsiteY7" fmla="*/ 651510 h 659275"/>
              <a:gd name="connsiteX8" fmla="*/ 1985010 w 9144113"/>
              <a:gd name="connsiteY8" fmla="*/ 626110 h 659275"/>
              <a:gd name="connsiteX9" fmla="*/ 4029710 w 9144113"/>
              <a:gd name="connsiteY9" fmla="*/ 441960 h 659275"/>
              <a:gd name="connsiteX10" fmla="*/ 4899660 w 9144113"/>
              <a:gd name="connsiteY10" fmla="*/ 340360 h 659275"/>
              <a:gd name="connsiteX11" fmla="*/ 6125210 w 9144113"/>
              <a:gd name="connsiteY11" fmla="*/ 251460 h 659275"/>
              <a:gd name="connsiteX12" fmla="*/ 7541260 w 9144113"/>
              <a:gd name="connsiteY12" fmla="*/ 207010 h 659275"/>
              <a:gd name="connsiteX13" fmla="*/ 8900160 w 9144113"/>
              <a:gd name="connsiteY13" fmla="*/ 238760 h 659275"/>
              <a:gd name="connsiteX14" fmla="*/ 9144000 w 9144113"/>
              <a:gd name="connsiteY14" fmla="*/ 257810 h 659275"/>
              <a:gd name="connsiteX15" fmla="*/ 9144000 w 9144113"/>
              <a:gd name="connsiteY15" fmla="*/ 0 h 659275"/>
              <a:gd name="connsiteX0" fmla="*/ 9147195 w 9147308"/>
              <a:gd name="connsiteY0" fmla="*/ 0 h 659275"/>
              <a:gd name="connsiteX1" fmla="*/ 7938155 w 9147308"/>
              <a:gd name="connsiteY1" fmla="*/ 48260 h 659275"/>
              <a:gd name="connsiteX2" fmla="*/ 5614055 w 9147308"/>
              <a:gd name="connsiteY2" fmla="*/ 200660 h 659275"/>
              <a:gd name="connsiteX3" fmla="*/ 3721755 w 9147308"/>
              <a:gd name="connsiteY3" fmla="*/ 441960 h 659275"/>
              <a:gd name="connsiteX4" fmla="*/ 2178705 w 9147308"/>
              <a:gd name="connsiteY4" fmla="*/ 581660 h 659275"/>
              <a:gd name="connsiteX5" fmla="*/ 838855 w 9147308"/>
              <a:gd name="connsiteY5" fmla="*/ 588010 h 659275"/>
              <a:gd name="connsiteX6" fmla="*/ 3195 w 9147308"/>
              <a:gd name="connsiteY6" fmla="*/ 537210 h 659275"/>
              <a:gd name="connsiteX7" fmla="*/ 4465 w 9147308"/>
              <a:gd name="connsiteY7" fmla="*/ 651510 h 659275"/>
              <a:gd name="connsiteX8" fmla="*/ 1988205 w 9147308"/>
              <a:gd name="connsiteY8" fmla="*/ 626110 h 659275"/>
              <a:gd name="connsiteX9" fmla="*/ 4032905 w 9147308"/>
              <a:gd name="connsiteY9" fmla="*/ 441960 h 659275"/>
              <a:gd name="connsiteX10" fmla="*/ 4902855 w 9147308"/>
              <a:gd name="connsiteY10" fmla="*/ 340360 h 659275"/>
              <a:gd name="connsiteX11" fmla="*/ 6128405 w 9147308"/>
              <a:gd name="connsiteY11" fmla="*/ 251460 h 659275"/>
              <a:gd name="connsiteX12" fmla="*/ 7544455 w 9147308"/>
              <a:gd name="connsiteY12" fmla="*/ 207010 h 659275"/>
              <a:gd name="connsiteX13" fmla="*/ 8903355 w 9147308"/>
              <a:gd name="connsiteY13" fmla="*/ 238760 h 659275"/>
              <a:gd name="connsiteX14" fmla="*/ 9147195 w 9147308"/>
              <a:gd name="connsiteY14" fmla="*/ 257810 h 659275"/>
              <a:gd name="connsiteX15" fmla="*/ 9147195 w 9147308"/>
              <a:gd name="connsiteY15" fmla="*/ 0 h 659275"/>
              <a:gd name="connsiteX0" fmla="*/ 9142730 w 9142843"/>
              <a:gd name="connsiteY0" fmla="*/ 0 h 659275"/>
              <a:gd name="connsiteX1" fmla="*/ 7933690 w 9142843"/>
              <a:gd name="connsiteY1" fmla="*/ 48260 h 659275"/>
              <a:gd name="connsiteX2" fmla="*/ 5609590 w 9142843"/>
              <a:gd name="connsiteY2" fmla="*/ 200660 h 659275"/>
              <a:gd name="connsiteX3" fmla="*/ 3717290 w 9142843"/>
              <a:gd name="connsiteY3" fmla="*/ 441960 h 659275"/>
              <a:gd name="connsiteX4" fmla="*/ 2174240 w 9142843"/>
              <a:gd name="connsiteY4" fmla="*/ 581660 h 659275"/>
              <a:gd name="connsiteX5" fmla="*/ 834390 w 9142843"/>
              <a:gd name="connsiteY5" fmla="*/ 588010 h 659275"/>
              <a:gd name="connsiteX6" fmla="*/ 10160 w 9142843"/>
              <a:gd name="connsiteY6" fmla="*/ 541020 h 659275"/>
              <a:gd name="connsiteX7" fmla="*/ 0 w 9142843"/>
              <a:gd name="connsiteY7" fmla="*/ 651510 h 659275"/>
              <a:gd name="connsiteX8" fmla="*/ 1983740 w 9142843"/>
              <a:gd name="connsiteY8" fmla="*/ 626110 h 659275"/>
              <a:gd name="connsiteX9" fmla="*/ 4028440 w 9142843"/>
              <a:gd name="connsiteY9" fmla="*/ 441960 h 659275"/>
              <a:gd name="connsiteX10" fmla="*/ 4898390 w 9142843"/>
              <a:gd name="connsiteY10" fmla="*/ 340360 h 659275"/>
              <a:gd name="connsiteX11" fmla="*/ 6123940 w 9142843"/>
              <a:gd name="connsiteY11" fmla="*/ 251460 h 659275"/>
              <a:gd name="connsiteX12" fmla="*/ 7539990 w 9142843"/>
              <a:gd name="connsiteY12" fmla="*/ 207010 h 659275"/>
              <a:gd name="connsiteX13" fmla="*/ 8898890 w 9142843"/>
              <a:gd name="connsiteY13" fmla="*/ 238760 h 659275"/>
              <a:gd name="connsiteX14" fmla="*/ 9142730 w 9142843"/>
              <a:gd name="connsiteY14" fmla="*/ 257810 h 659275"/>
              <a:gd name="connsiteX15" fmla="*/ 9142730 w 9142843"/>
              <a:gd name="connsiteY15" fmla="*/ 0 h 659275"/>
              <a:gd name="connsiteX0" fmla="*/ 9147195 w 9147308"/>
              <a:gd name="connsiteY0" fmla="*/ 0 h 659275"/>
              <a:gd name="connsiteX1" fmla="*/ 7938155 w 9147308"/>
              <a:gd name="connsiteY1" fmla="*/ 48260 h 659275"/>
              <a:gd name="connsiteX2" fmla="*/ 5614055 w 9147308"/>
              <a:gd name="connsiteY2" fmla="*/ 200660 h 659275"/>
              <a:gd name="connsiteX3" fmla="*/ 3721755 w 9147308"/>
              <a:gd name="connsiteY3" fmla="*/ 441960 h 659275"/>
              <a:gd name="connsiteX4" fmla="*/ 2178705 w 9147308"/>
              <a:gd name="connsiteY4" fmla="*/ 581660 h 659275"/>
              <a:gd name="connsiteX5" fmla="*/ 838855 w 9147308"/>
              <a:gd name="connsiteY5" fmla="*/ 588010 h 659275"/>
              <a:gd name="connsiteX6" fmla="*/ 3195 w 9147308"/>
              <a:gd name="connsiteY6" fmla="*/ 541020 h 659275"/>
              <a:gd name="connsiteX7" fmla="*/ 4465 w 9147308"/>
              <a:gd name="connsiteY7" fmla="*/ 651510 h 659275"/>
              <a:gd name="connsiteX8" fmla="*/ 1988205 w 9147308"/>
              <a:gd name="connsiteY8" fmla="*/ 626110 h 659275"/>
              <a:gd name="connsiteX9" fmla="*/ 4032905 w 9147308"/>
              <a:gd name="connsiteY9" fmla="*/ 441960 h 659275"/>
              <a:gd name="connsiteX10" fmla="*/ 4902855 w 9147308"/>
              <a:gd name="connsiteY10" fmla="*/ 340360 h 659275"/>
              <a:gd name="connsiteX11" fmla="*/ 6128405 w 9147308"/>
              <a:gd name="connsiteY11" fmla="*/ 251460 h 659275"/>
              <a:gd name="connsiteX12" fmla="*/ 7544455 w 9147308"/>
              <a:gd name="connsiteY12" fmla="*/ 207010 h 659275"/>
              <a:gd name="connsiteX13" fmla="*/ 8903355 w 9147308"/>
              <a:gd name="connsiteY13" fmla="*/ 238760 h 659275"/>
              <a:gd name="connsiteX14" fmla="*/ 9147195 w 9147308"/>
              <a:gd name="connsiteY14" fmla="*/ 257810 h 659275"/>
              <a:gd name="connsiteX15" fmla="*/ 9147195 w 9147308"/>
              <a:gd name="connsiteY15" fmla="*/ 0 h 659275"/>
              <a:gd name="connsiteX0" fmla="*/ 9147195 w 9147308"/>
              <a:gd name="connsiteY0" fmla="*/ 0 h 659275"/>
              <a:gd name="connsiteX1" fmla="*/ 7938155 w 9147308"/>
              <a:gd name="connsiteY1" fmla="*/ 48260 h 659275"/>
              <a:gd name="connsiteX2" fmla="*/ 5614055 w 9147308"/>
              <a:gd name="connsiteY2" fmla="*/ 200660 h 659275"/>
              <a:gd name="connsiteX3" fmla="*/ 3721755 w 9147308"/>
              <a:gd name="connsiteY3" fmla="*/ 441960 h 659275"/>
              <a:gd name="connsiteX4" fmla="*/ 2178705 w 9147308"/>
              <a:gd name="connsiteY4" fmla="*/ 581660 h 659275"/>
              <a:gd name="connsiteX5" fmla="*/ 838855 w 9147308"/>
              <a:gd name="connsiteY5" fmla="*/ 588010 h 659275"/>
              <a:gd name="connsiteX6" fmla="*/ 3195 w 9147308"/>
              <a:gd name="connsiteY6" fmla="*/ 541020 h 659275"/>
              <a:gd name="connsiteX7" fmla="*/ 4465 w 9147308"/>
              <a:gd name="connsiteY7" fmla="*/ 651510 h 659275"/>
              <a:gd name="connsiteX8" fmla="*/ 1988205 w 9147308"/>
              <a:gd name="connsiteY8" fmla="*/ 626110 h 659275"/>
              <a:gd name="connsiteX9" fmla="*/ 4032905 w 9147308"/>
              <a:gd name="connsiteY9" fmla="*/ 441960 h 659275"/>
              <a:gd name="connsiteX10" fmla="*/ 4902855 w 9147308"/>
              <a:gd name="connsiteY10" fmla="*/ 340360 h 659275"/>
              <a:gd name="connsiteX11" fmla="*/ 6128405 w 9147308"/>
              <a:gd name="connsiteY11" fmla="*/ 251460 h 659275"/>
              <a:gd name="connsiteX12" fmla="*/ 7544455 w 9147308"/>
              <a:gd name="connsiteY12" fmla="*/ 207010 h 659275"/>
              <a:gd name="connsiteX13" fmla="*/ 8903355 w 9147308"/>
              <a:gd name="connsiteY13" fmla="*/ 238760 h 659275"/>
              <a:gd name="connsiteX14" fmla="*/ 9147195 w 9147308"/>
              <a:gd name="connsiteY14" fmla="*/ 257810 h 659275"/>
              <a:gd name="connsiteX15" fmla="*/ 9147195 w 9147308"/>
              <a:gd name="connsiteY15" fmla="*/ 0 h 659275"/>
              <a:gd name="connsiteX0" fmla="*/ 9147195 w 9147308"/>
              <a:gd name="connsiteY0" fmla="*/ 0 h 651223"/>
              <a:gd name="connsiteX1" fmla="*/ 7938155 w 9147308"/>
              <a:gd name="connsiteY1" fmla="*/ 48260 h 651223"/>
              <a:gd name="connsiteX2" fmla="*/ 5614055 w 9147308"/>
              <a:gd name="connsiteY2" fmla="*/ 200660 h 651223"/>
              <a:gd name="connsiteX3" fmla="*/ 3721755 w 9147308"/>
              <a:gd name="connsiteY3" fmla="*/ 441960 h 651223"/>
              <a:gd name="connsiteX4" fmla="*/ 2178705 w 9147308"/>
              <a:gd name="connsiteY4" fmla="*/ 581660 h 651223"/>
              <a:gd name="connsiteX5" fmla="*/ 838855 w 9147308"/>
              <a:gd name="connsiteY5" fmla="*/ 588010 h 651223"/>
              <a:gd name="connsiteX6" fmla="*/ 3195 w 9147308"/>
              <a:gd name="connsiteY6" fmla="*/ 541020 h 651223"/>
              <a:gd name="connsiteX7" fmla="*/ 4465 w 9147308"/>
              <a:gd name="connsiteY7" fmla="*/ 640080 h 651223"/>
              <a:gd name="connsiteX8" fmla="*/ 1988205 w 9147308"/>
              <a:gd name="connsiteY8" fmla="*/ 626110 h 651223"/>
              <a:gd name="connsiteX9" fmla="*/ 4032905 w 9147308"/>
              <a:gd name="connsiteY9" fmla="*/ 441960 h 651223"/>
              <a:gd name="connsiteX10" fmla="*/ 4902855 w 9147308"/>
              <a:gd name="connsiteY10" fmla="*/ 340360 h 651223"/>
              <a:gd name="connsiteX11" fmla="*/ 6128405 w 9147308"/>
              <a:gd name="connsiteY11" fmla="*/ 251460 h 651223"/>
              <a:gd name="connsiteX12" fmla="*/ 7544455 w 9147308"/>
              <a:gd name="connsiteY12" fmla="*/ 207010 h 651223"/>
              <a:gd name="connsiteX13" fmla="*/ 8903355 w 9147308"/>
              <a:gd name="connsiteY13" fmla="*/ 238760 h 651223"/>
              <a:gd name="connsiteX14" fmla="*/ 9147195 w 9147308"/>
              <a:gd name="connsiteY14" fmla="*/ 257810 h 651223"/>
              <a:gd name="connsiteX15" fmla="*/ 9147195 w 9147308"/>
              <a:gd name="connsiteY15" fmla="*/ 0 h 651223"/>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8205 w 9147308"/>
              <a:gd name="connsiteY8" fmla="*/ 626110 h 640215"/>
              <a:gd name="connsiteX9" fmla="*/ 4032905 w 9147308"/>
              <a:gd name="connsiteY9" fmla="*/ 44196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8903355 w 9147308"/>
              <a:gd name="connsiteY13" fmla="*/ 238760 h 640215"/>
              <a:gd name="connsiteX14" fmla="*/ 9147195 w 9147308"/>
              <a:gd name="connsiteY14" fmla="*/ 257810 h 640215"/>
              <a:gd name="connsiteX15" fmla="*/ 9147195 w 9147308"/>
              <a:gd name="connsiteY15"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4196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8903355 w 9147308"/>
              <a:gd name="connsiteY13" fmla="*/ 238760 h 640215"/>
              <a:gd name="connsiteX14" fmla="*/ 9147195 w 9147308"/>
              <a:gd name="connsiteY14" fmla="*/ 257810 h 640215"/>
              <a:gd name="connsiteX15" fmla="*/ 9147195 w 9147308"/>
              <a:gd name="connsiteY15"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8903355 w 9147308"/>
              <a:gd name="connsiteY13" fmla="*/ 238760 h 640215"/>
              <a:gd name="connsiteX14" fmla="*/ 9147195 w 9147308"/>
              <a:gd name="connsiteY14" fmla="*/ 257810 h 640215"/>
              <a:gd name="connsiteX15" fmla="*/ 9147195 w 9147308"/>
              <a:gd name="connsiteY15"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8903355 w 9147308"/>
              <a:gd name="connsiteY13" fmla="*/ 238760 h 640215"/>
              <a:gd name="connsiteX14" fmla="*/ 9147195 w 9147308"/>
              <a:gd name="connsiteY14" fmla="*/ 257810 h 640215"/>
              <a:gd name="connsiteX15" fmla="*/ 9147195 w 9147308"/>
              <a:gd name="connsiteY15"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8903355 w 9147308"/>
              <a:gd name="connsiteY13" fmla="*/ 238760 h 640215"/>
              <a:gd name="connsiteX14" fmla="*/ 9147195 w 9147308"/>
              <a:gd name="connsiteY14" fmla="*/ 257810 h 640215"/>
              <a:gd name="connsiteX15" fmla="*/ 9147195 w 9147308"/>
              <a:gd name="connsiteY15"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8903355 w 9147308"/>
              <a:gd name="connsiteY13" fmla="*/ 238760 h 640215"/>
              <a:gd name="connsiteX14" fmla="*/ 9147195 w 9147308"/>
              <a:gd name="connsiteY14" fmla="*/ 257810 h 640215"/>
              <a:gd name="connsiteX15" fmla="*/ 9147195 w 9147308"/>
              <a:gd name="connsiteY15"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9147195 w 9147308"/>
              <a:gd name="connsiteY13" fmla="*/ 257810 h 640215"/>
              <a:gd name="connsiteX14" fmla="*/ 9147195 w 9147308"/>
              <a:gd name="connsiteY14"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9147195 w 9147308"/>
              <a:gd name="connsiteY13" fmla="*/ 257810 h 640215"/>
              <a:gd name="connsiteX14" fmla="*/ 9147195 w 9147308"/>
              <a:gd name="connsiteY14" fmla="*/ 0 h 640215"/>
              <a:gd name="connsiteX0" fmla="*/ 9147195 w 9147195"/>
              <a:gd name="connsiteY0" fmla="*/ 0 h 640215"/>
              <a:gd name="connsiteX1" fmla="*/ 7938155 w 9147195"/>
              <a:gd name="connsiteY1" fmla="*/ 48260 h 640215"/>
              <a:gd name="connsiteX2" fmla="*/ 5614055 w 9147195"/>
              <a:gd name="connsiteY2" fmla="*/ 200660 h 640215"/>
              <a:gd name="connsiteX3" fmla="*/ 3721755 w 9147195"/>
              <a:gd name="connsiteY3" fmla="*/ 441960 h 640215"/>
              <a:gd name="connsiteX4" fmla="*/ 2178705 w 9147195"/>
              <a:gd name="connsiteY4" fmla="*/ 581660 h 640215"/>
              <a:gd name="connsiteX5" fmla="*/ 838855 w 9147195"/>
              <a:gd name="connsiteY5" fmla="*/ 588010 h 640215"/>
              <a:gd name="connsiteX6" fmla="*/ 3195 w 9147195"/>
              <a:gd name="connsiteY6" fmla="*/ 541020 h 640215"/>
              <a:gd name="connsiteX7" fmla="*/ 4465 w 9147195"/>
              <a:gd name="connsiteY7" fmla="*/ 640080 h 640215"/>
              <a:gd name="connsiteX8" fmla="*/ 1980585 w 9147195"/>
              <a:gd name="connsiteY8" fmla="*/ 610870 h 640215"/>
              <a:gd name="connsiteX9" fmla="*/ 4032905 w 9147195"/>
              <a:gd name="connsiteY9" fmla="*/ 434340 h 640215"/>
              <a:gd name="connsiteX10" fmla="*/ 4902855 w 9147195"/>
              <a:gd name="connsiteY10" fmla="*/ 340360 h 640215"/>
              <a:gd name="connsiteX11" fmla="*/ 6128405 w 9147195"/>
              <a:gd name="connsiteY11" fmla="*/ 251460 h 640215"/>
              <a:gd name="connsiteX12" fmla="*/ 7544455 w 9147195"/>
              <a:gd name="connsiteY12" fmla="*/ 207010 h 640215"/>
              <a:gd name="connsiteX13" fmla="*/ 9128145 w 9147195"/>
              <a:gd name="connsiteY13" fmla="*/ 246380 h 640215"/>
              <a:gd name="connsiteX14" fmla="*/ 9147195 w 9147195"/>
              <a:gd name="connsiteY14" fmla="*/ 0 h 640215"/>
              <a:gd name="connsiteX0" fmla="*/ 9147195 w 9147195"/>
              <a:gd name="connsiteY0" fmla="*/ 0 h 640215"/>
              <a:gd name="connsiteX1" fmla="*/ 7938155 w 9147195"/>
              <a:gd name="connsiteY1" fmla="*/ 48260 h 640215"/>
              <a:gd name="connsiteX2" fmla="*/ 5614055 w 9147195"/>
              <a:gd name="connsiteY2" fmla="*/ 200660 h 640215"/>
              <a:gd name="connsiteX3" fmla="*/ 3721755 w 9147195"/>
              <a:gd name="connsiteY3" fmla="*/ 441960 h 640215"/>
              <a:gd name="connsiteX4" fmla="*/ 2178705 w 9147195"/>
              <a:gd name="connsiteY4" fmla="*/ 581660 h 640215"/>
              <a:gd name="connsiteX5" fmla="*/ 838855 w 9147195"/>
              <a:gd name="connsiteY5" fmla="*/ 588010 h 640215"/>
              <a:gd name="connsiteX6" fmla="*/ 3195 w 9147195"/>
              <a:gd name="connsiteY6" fmla="*/ 541020 h 640215"/>
              <a:gd name="connsiteX7" fmla="*/ 4465 w 9147195"/>
              <a:gd name="connsiteY7" fmla="*/ 640080 h 640215"/>
              <a:gd name="connsiteX8" fmla="*/ 1980585 w 9147195"/>
              <a:gd name="connsiteY8" fmla="*/ 610870 h 640215"/>
              <a:gd name="connsiteX9" fmla="*/ 4032905 w 9147195"/>
              <a:gd name="connsiteY9" fmla="*/ 434340 h 640215"/>
              <a:gd name="connsiteX10" fmla="*/ 4902855 w 9147195"/>
              <a:gd name="connsiteY10" fmla="*/ 340360 h 640215"/>
              <a:gd name="connsiteX11" fmla="*/ 6128405 w 9147195"/>
              <a:gd name="connsiteY11" fmla="*/ 251460 h 640215"/>
              <a:gd name="connsiteX12" fmla="*/ 7544455 w 9147195"/>
              <a:gd name="connsiteY12" fmla="*/ 207010 h 640215"/>
              <a:gd name="connsiteX13" fmla="*/ 9131955 w 9147195"/>
              <a:gd name="connsiteY13" fmla="*/ 250190 h 640215"/>
              <a:gd name="connsiteX14" fmla="*/ 9147195 w 9147195"/>
              <a:gd name="connsiteY14"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9147195 w 9147308"/>
              <a:gd name="connsiteY13" fmla="*/ 257810 h 640215"/>
              <a:gd name="connsiteX14" fmla="*/ 9147195 w 9147308"/>
              <a:gd name="connsiteY14" fmla="*/ 0 h 640215"/>
              <a:gd name="connsiteX0" fmla="*/ 9147195 w 9147308"/>
              <a:gd name="connsiteY0" fmla="*/ 0 h 640215"/>
              <a:gd name="connsiteX1" fmla="*/ 7938155 w 9147308"/>
              <a:gd name="connsiteY1" fmla="*/ 48260 h 640215"/>
              <a:gd name="connsiteX2" fmla="*/ 5614055 w 9147308"/>
              <a:gd name="connsiteY2" fmla="*/ 200660 h 640215"/>
              <a:gd name="connsiteX3" fmla="*/ 3721755 w 9147308"/>
              <a:gd name="connsiteY3" fmla="*/ 441960 h 640215"/>
              <a:gd name="connsiteX4" fmla="*/ 2178705 w 9147308"/>
              <a:gd name="connsiteY4" fmla="*/ 581660 h 640215"/>
              <a:gd name="connsiteX5" fmla="*/ 838855 w 9147308"/>
              <a:gd name="connsiteY5" fmla="*/ 588010 h 640215"/>
              <a:gd name="connsiteX6" fmla="*/ 3195 w 9147308"/>
              <a:gd name="connsiteY6" fmla="*/ 541020 h 640215"/>
              <a:gd name="connsiteX7" fmla="*/ 4465 w 9147308"/>
              <a:gd name="connsiteY7" fmla="*/ 640080 h 640215"/>
              <a:gd name="connsiteX8" fmla="*/ 1980585 w 9147308"/>
              <a:gd name="connsiteY8" fmla="*/ 610870 h 640215"/>
              <a:gd name="connsiteX9" fmla="*/ 4032905 w 9147308"/>
              <a:gd name="connsiteY9" fmla="*/ 434340 h 640215"/>
              <a:gd name="connsiteX10" fmla="*/ 4902855 w 9147308"/>
              <a:gd name="connsiteY10" fmla="*/ 340360 h 640215"/>
              <a:gd name="connsiteX11" fmla="*/ 6128405 w 9147308"/>
              <a:gd name="connsiteY11" fmla="*/ 251460 h 640215"/>
              <a:gd name="connsiteX12" fmla="*/ 7544455 w 9147308"/>
              <a:gd name="connsiteY12" fmla="*/ 207010 h 640215"/>
              <a:gd name="connsiteX13" fmla="*/ 9147195 w 9147308"/>
              <a:gd name="connsiteY13" fmla="*/ 257810 h 640215"/>
              <a:gd name="connsiteX14" fmla="*/ 9147195 w 9147308"/>
              <a:gd name="connsiteY14" fmla="*/ 0 h 640215"/>
              <a:gd name="connsiteX0" fmla="*/ 9147195 w 9147195"/>
              <a:gd name="connsiteY0" fmla="*/ 0 h 640215"/>
              <a:gd name="connsiteX1" fmla="*/ 7938155 w 9147195"/>
              <a:gd name="connsiteY1" fmla="*/ 48260 h 640215"/>
              <a:gd name="connsiteX2" fmla="*/ 5614055 w 9147195"/>
              <a:gd name="connsiteY2" fmla="*/ 200660 h 640215"/>
              <a:gd name="connsiteX3" fmla="*/ 3721755 w 9147195"/>
              <a:gd name="connsiteY3" fmla="*/ 441960 h 640215"/>
              <a:gd name="connsiteX4" fmla="*/ 2178705 w 9147195"/>
              <a:gd name="connsiteY4" fmla="*/ 581660 h 640215"/>
              <a:gd name="connsiteX5" fmla="*/ 838855 w 9147195"/>
              <a:gd name="connsiteY5" fmla="*/ 588010 h 640215"/>
              <a:gd name="connsiteX6" fmla="*/ 3195 w 9147195"/>
              <a:gd name="connsiteY6" fmla="*/ 541020 h 640215"/>
              <a:gd name="connsiteX7" fmla="*/ 4465 w 9147195"/>
              <a:gd name="connsiteY7" fmla="*/ 640080 h 640215"/>
              <a:gd name="connsiteX8" fmla="*/ 1980585 w 9147195"/>
              <a:gd name="connsiteY8" fmla="*/ 610870 h 640215"/>
              <a:gd name="connsiteX9" fmla="*/ 4032905 w 9147195"/>
              <a:gd name="connsiteY9" fmla="*/ 434340 h 640215"/>
              <a:gd name="connsiteX10" fmla="*/ 4902855 w 9147195"/>
              <a:gd name="connsiteY10" fmla="*/ 340360 h 640215"/>
              <a:gd name="connsiteX11" fmla="*/ 6128405 w 9147195"/>
              <a:gd name="connsiteY11" fmla="*/ 251460 h 640215"/>
              <a:gd name="connsiteX12" fmla="*/ 7544455 w 9147195"/>
              <a:gd name="connsiteY12" fmla="*/ 207010 h 640215"/>
              <a:gd name="connsiteX13" fmla="*/ 9135765 w 9147195"/>
              <a:gd name="connsiteY13" fmla="*/ 242570 h 640215"/>
              <a:gd name="connsiteX14" fmla="*/ 9147195 w 9147195"/>
              <a:gd name="connsiteY14" fmla="*/ 0 h 640215"/>
              <a:gd name="connsiteX0" fmla="*/ 9147195 w 9147195"/>
              <a:gd name="connsiteY0" fmla="*/ 0 h 640215"/>
              <a:gd name="connsiteX1" fmla="*/ 7938155 w 9147195"/>
              <a:gd name="connsiteY1" fmla="*/ 48260 h 640215"/>
              <a:gd name="connsiteX2" fmla="*/ 5614055 w 9147195"/>
              <a:gd name="connsiteY2" fmla="*/ 200660 h 640215"/>
              <a:gd name="connsiteX3" fmla="*/ 3721755 w 9147195"/>
              <a:gd name="connsiteY3" fmla="*/ 441960 h 640215"/>
              <a:gd name="connsiteX4" fmla="*/ 2178705 w 9147195"/>
              <a:gd name="connsiteY4" fmla="*/ 581660 h 640215"/>
              <a:gd name="connsiteX5" fmla="*/ 838855 w 9147195"/>
              <a:gd name="connsiteY5" fmla="*/ 588010 h 640215"/>
              <a:gd name="connsiteX6" fmla="*/ 3195 w 9147195"/>
              <a:gd name="connsiteY6" fmla="*/ 541020 h 640215"/>
              <a:gd name="connsiteX7" fmla="*/ 4465 w 9147195"/>
              <a:gd name="connsiteY7" fmla="*/ 640080 h 640215"/>
              <a:gd name="connsiteX8" fmla="*/ 1980585 w 9147195"/>
              <a:gd name="connsiteY8" fmla="*/ 610870 h 640215"/>
              <a:gd name="connsiteX9" fmla="*/ 4032905 w 9147195"/>
              <a:gd name="connsiteY9" fmla="*/ 434340 h 640215"/>
              <a:gd name="connsiteX10" fmla="*/ 4902855 w 9147195"/>
              <a:gd name="connsiteY10" fmla="*/ 340360 h 640215"/>
              <a:gd name="connsiteX11" fmla="*/ 6132215 w 9147195"/>
              <a:gd name="connsiteY11" fmla="*/ 247650 h 640215"/>
              <a:gd name="connsiteX12" fmla="*/ 7544455 w 9147195"/>
              <a:gd name="connsiteY12" fmla="*/ 207010 h 640215"/>
              <a:gd name="connsiteX13" fmla="*/ 9135765 w 9147195"/>
              <a:gd name="connsiteY13" fmla="*/ 242570 h 640215"/>
              <a:gd name="connsiteX14" fmla="*/ 9147195 w 9147195"/>
              <a:gd name="connsiteY14" fmla="*/ 0 h 640215"/>
              <a:gd name="connsiteX0" fmla="*/ 9147195 w 9147195"/>
              <a:gd name="connsiteY0" fmla="*/ 0 h 628785"/>
              <a:gd name="connsiteX1" fmla="*/ 7938155 w 9147195"/>
              <a:gd name="connsiteY1" fmla="*/ 36830 h 628785"/>
              <a:gd name="connsiteX2" fmla="*/ 5614055 w 9147195"/>
              <a:gd name="connsiteY2" fmla="*/ 189230 h 628785"/>
              <a:gd name="connsiteX3" fmla="*/ 3721755 w 9147195"/>
              <a:gd name="connsiteY3" fmla="*/ 430530 h 628785"/>
              <a:gd name="connsiteX4" fmla="*/ 2178705 w 9147195"/>
              <a:gd name="connsiteY4" fmla="*/ 570230 h 628785"/>
              <a:gd name="connsiteX5" fmla="*/ 838855 w 9147195"/>
              <a:gd name="connsiteY5" fmla="*/ 576580 h 628785"/>
              <a:gd name="connsiteX6" fmla="*/ 3195 w 9147195"/>
              <a:gd name="connsiteY6" fmla="*/ 529590 h 628785"/>
              <a:gd name="connsiteX7" fmla="*/ 4465 w 9147195"/>
              <a:gd name="connsiteY7" fmla="*/ 628650 h 628785"/>
              <a:gd name="connsiteX8" fmla="*/ 1980585 w 9147195"/>
              <a:gd name="connsiteY8" fmla="*/ 599440 h 628785"/>
              <a:gd name="connsiteX9" fmla="*/ 4032905 w 9147195"/>
              <a:gd name="connsiteY9" fmla="*/ 422910 h 628785"/>
              <a:gd name="connsiteX10" fmla="*/ 4902855 w 9147195"/>
              <a:gd name="connsiteY10" fmla="*/ 328930 h 628785"/>
              <a:gd name="connsiteX11" fmla="*/ 6132215 w 9147195"/>
              <a:gd name="connsiteY11" fmla="*/ 236220 h 628785"/>
              <a:gd name="connsiteX12" fmla="*/ 7544455 w 9147195"/>
              <a:gd name="connsiteY12" fmla="*/ 195580 h 628785"/>
              <a:gd name="connsiteX13" fmla="*/ 9135765 w 9147195"/>
              <a:gd name="connsiteY13" fmla="*/ 231140 h 628785"/>
              <a:gd name="connsiteX14" fmla="*/ 9147195 w 9147195"/>
              <a:gd name="connsiteY14" fmla="*/ 0 h 628785"/>
              <a:gd name="connsiteX0" fmla="*/ 9147195 w 9151088"/>
              <a:gd name="connsiteY0" fmla="*/ 0 h 628785"/>
              <a:gd name="connsiteX1" fmla="*/ 7938155 w 9151088"/>
              <a:gd name="connsiteY1" fmla="*/ 36830 h 628785"/>
              <a:gd name="connsiteX2" fmla="*/ 5614055 w 9151088"/>
              <a:gd name="connsiteY2" fmla="*/ 189230 h 628785"/>
              <a:gd name="connsiteX3" fmla="*/ 3721755 w 9151088"/>
              <a:gd name="connsiteY3" fmla="*/ 430530 h 628785"/>
              <a:gd name="connsiteX4" fmla="*/ 2178705 w 9151088"/>
              <a:gd name="connsiteY4" fmla="*/ 570230 h 628785"/>
              <a:gd name="connsiteX5" fmla="*/ 838855 w 9151088"/>
              <a:gd name="connsiteY5" fmla="*/ 576580 h 628785"/>
              <a:gd name="connsiteX6" fmla="*/ 3195 w 9151088"/>
              <a:gd name="connsiteY6" fmla="*/ 529590 h 628785"/>
              <a:gd name="connsiteX7" fmla="*/ 4465 w 9151088"/>
              <a:gd name="connsiteY7" fmla="*/ 628650 h 628785"/>
              <a:gd name="connsiteX8" fmla="*/ 1980585 w 9151088"/>
              <a:gd name="connsiteY8" fmla="*/ 599440 h 628785"/>
              <a:gd name="connsiteX9" fmla="*/ 4032905 w 9151088"/>
              <a:gd name="connsiteY9" fmla="*/ 422910 h 628785"/>
              <a:gd name="connsiteX10" fmla="*/ 4902855 w 9151088"/>
              <a:gd name="connsiteY10" fmla="*/ 328930 h 628785"/>
              <a:gd name="connsiteX11" fmla="*/ 6132215 w 9151088"/>
              <a:gd name="connsiteY11" fmla="*/ 236220 h 628785"/>
              <a:gd name="connsiteX12" fmla="*/ 7544455 w 9151088"/>
              <a:gd name="connsiteY12" fmla="*/ 195580 h 628785"/>
              <a:gd name="connsiteX13" fmla="*/ 9151005 w 9151088"/>
              <a:gd name="connsiteY13" fmla="*/ 231140 h 628785"/>
              <a:gd name="connsiteX14" fmla="*/ 9147195 w 9151088"/>
              <a:gd name="connsiteY14" fmla="*/ 0 h 628785"/>
              <a:gd name="connsiteX0" fmla="*/ 9147195 w 9147195"/>
              <a:gd name="connsiteY0" fmla="*/ 0 h 628785"/>
              <a:gd name="connsiteX1" fmla="*/ 7938155 w 9147195"/>
              <a:gd name="connsiteY1" fmla="*/ 36830 h 628785"/>
              <a:gd name="connsiteX2" fmla="*/ 5614055 w 9147195"/>
              <a:gd name="connsiteY2" fmla="*/ 189230 h 628785"/>
              <a:gd name="connsiteX3" fmla="*/ 3721755 w 9147195"/>
              <a:gd name="connsiteY3" fmla="*/ 430530 h 628785"/>
              <a:gd name="connsiteX4" fmla="*/ 2178705 w 9147195"/>
              <a:gd name="connsiteY4" fmla="*/ 570230 h 628785"/>
              <a:gd name="connsiteX5" fmla="*/ 838855 w 9147195"/>
              <a:gd name="connsiteY5" fmla="*/ 576580 h 628785"/>
              <a:gd name="connsiteX6" fmla="*/ 3195 w 9147195"/>
              <a:gd name="connsiteY6" fmla="*/ 529590 h 628785"/>
              <a:gd name="connsiteX7" fmla="*/ 4465 w 9147195"/>
              <a:gd name="connsiteY7" fmla="*/ 628650 h 628785"/>
              <a:gd name="connsiteX8" fmla="*/ 1980585 w 9147195"/>
              <a:gd name="connsiteY8" fmla="*/ 599440 h 628785"/>
              <a:gd name="connsiteX9" fmla="*/ 4032905 w 9147195"/>
              <a:gd name="connsiteY9" fmla="*/ 422910 h 628785"/>
              <a:gd name="connsiteX10" fmla="*/ 4902855 w 9147195"/>
              <a:gd name="connsiteY10" fmla="*/ 328930 h 628785"/>
              <a:gd name="connsiteX11" fmla="*/ 6132215 w 9147195"/>
              <a:gd name="connsiteY11" fmla="*/ 236220 h 628785"/>
              <a:gd name="connsiteX12" fmla="*/ 7544455 w 9147195"/>
              <a:gd name="connsiteY12" fmla="*/ 195580 h 628785"/>
              <a:gd name="connsiteX13" fmla="*/ 9139575 w 9147195"/>
              <a:gd name="connsiteY13" fmla="*/ 231140 h 628785"/>
              <a:gd name="connsiteX14" fmla="*/ 9147195 w 9147195"/>
              <a:gd name="connsiteY14" fmla="*/ 0 h 628785"/>
              <a:gd name="connsiteX0" fmla="*/ 9147195 w 9147195"/>
              <a:gd name="connsiteY0" fmla="*/ 0 h 628785"/>
              <a:gd name="connsiteX1" fmla="*/ 7938155 w 9147195"/>
              <a:gd name="connsiteY1" fmla="*/ 36830 h 628785"/>
              <a:gd name="connsiteX2" fmla="*/ 5614055 w 9147195"/>
              <a:gd name="connsiteY2" fmla="*/ 189230 h 628785"/>
              <a:gd name="connsiteX3" fmla="*/ 3721755 w 9147195"/>
              <a:gd name="connsiteY3" fmla="*/ 430530 h 628785"/>
              <a:gd name="connsiteX4" fmla="*/ 2178705 w 9147195"/>
              <a:gd name="connsiteY4" fmla="*/ 570230 h 628785"/>
              <a:gd name="connsiteX5" fmla="*/ 838855 w 9147195"/>
              <a:gd name="connsiteY5" fmla="*/ 576580 h 628785"/>
              <a:gd name="connsiteX6" fmla="*/ 3195 w 9147195"/>
              <a:gd name="connsiteY6" fmla="*/ 529590 h 628785"/>
              <a:gd name="connsiteX7" fmla="*/ 4465 w 9147195"/>
              <a:gd name="connsiteY7" fmla="*/ 628650 h 628785"/>
              <a:gd name="connsiteX8" fmla="*/ 1980585 w 9147195"/>
              <a:gd name="connsiteY8" fmla="*/ 599440 h 628785"/>
              <a:gd name="connsiteX9" fmla="*/ 4032905 w 9147195"/>
              <a:gd name="connsiteY9" fmla="*/ 422910 h 628785"/>
              <a:gd name="connsiteX10" fmla="*/ 4902855 w 9147195"/>
              <a:gd name="connsiteY10" fmla="*/ 328930 h 628785"/>
              <a:gd name="connsiteX11" fmla="*/ 6132215 w 9147195"/>
              <a:gd name="connsiteY11" fmla="*/ 236220 h 628785"/>
              <a:gd name="connsiteX12" fmla="*/ 7544455 w 9147195"/>
              <a:gd name="connsiteY12" fmla="*/ 195580 h 628785"/>
              <a:gd name="connsiteX13" fmla="*/ 9143385 w 9147195"/>
              <a:gd name="connsiteY13" fmla="*/ 231140 h 628785"/>
              <a:gd name="connsiteX14" fmla="*/ 9147195 w 9147195"/>
              <a:gd name="connsiteY14" fmla="*/ 0 h 628785"/>
              <a:gd name="connsiteX0" fmla="*/ 9142730 w 9142730"/>
              <a:gd name="connsiteY0" fmla="*/ 0 h 628780"/>
              <a:gd name="connsiteX1" fmla="*/ 7933690 w 9142730"/>
              <a:gd name="connsiteY1" fmla="*/ 36830 h 628780"/>
              <a:gd name="connsiteX2" fmla="*/ 5609590 w 9142730"/>
              <a:gd name="connsiteY2" fmla="*/ 189230 h 628780"/>
              <a:gd name="connsiteX3" fmla="*/ 3717290 w 9142730"/>
              <a:gd name="connsiteY3" fmla="*/ 430530 h 628780"/>
              <a:gd name="connsiteX4" fmla="*/ 2174240 w 9142730"/>
              <a:gd name="connsiteY4" fmla="*/ 570230 h 628780"/>
              <a:gd name="connsiteX5" fmla="*/ 834390 w 9142730"/>
              <a:gd name="connsiteY5" fmla="*/ 576580 h 628780"/>
              <a:gd name="connsiteX6" fmla="*/ 10160 w 9142730"/>
              <a:gd name="connsiteY6" fmla="*/ 525780 h 628780"/>
              <a:gd name="connsiteX7" fmla="*/ 0 w 9142730"/>
              <a:gd name="connsiteY7" fmla="*/ 628650 h 628780"/>
              <a:gd name="connsiteX8" fmla="*/ 1976120 w 9142730"/>
              <a:gd name="connsiteY8" fmla="*/ 599440 h 628780"/>
              <a:gd name="connsiteX9" fmla="*/ 4028440 w 9142730"/>
              <a:gd name="connsiteY9" fmla="*/ 422910 h 628780"/>
              <a:gd name="connsiteX10" fmla="*/ 4898390 w 9142730"/>
              <a:gd name="connsiteY10" fmla="*/ 328930 h 628780"/>
              <a:gd name="connsiteX11" fmla="*/ 6127750 w 9142730"/>
              <a:gd name="connsiteY11" fmla="*/ 236220 h 628780"/>
              <a:gd name="connsiteX12" fmla="*/ 7539990 w 9142730"/>
              <a:gd name="connsiteY12" fmla="*/ 195580 h 628780"/>
              <a:gd name="connsiteX13" fmla="*/ 9138920 w 9142730"/>
              <a:gd name="connsiteY13" fmla="*/ 231140 h 628780"/>
              <a:gd name="connsiteX14" fmla="*/ 9142730 w 9142730"/>
              <a:gd name="connsiteY14" fmla="*/ 0 h 628780"/>
              <a:gd name="connsiteX0" fmla="*/ 9142730 w 9142730"/>
              <a:gd name="connsiteY0" fmla="*/ 0 h 628780"/>
              <a:gd name="connsiteX1" fmla="*/ 7933690 w 9142730"/>
              <a:gd name="connsiteY1" fmla="*/ 36830 h 628780"/>
              <a:gd name="connsiteX2" fmla="*/ 5609590 w 9142730"/>
              <a:gd name="connsiteY2" fmla="*/ 189230 h 628780"/>
              <a:gd name="connsiteX3" fmla="*/ 3717290 w 9142730"/>
              <a:gd name="connsiteY3" fmla="*/ 430530 h 628780"/>
              <a:gd name="connsiteX4" fmla="*/ 2174240 w 9142730"/>
              <a:gd name="connsiteY4" fmla="*/ 570230 h 628780"/>
              <a:gd name="connsiteX5" fmla="*/ 834390 w 9142730"/>
              <a:gd name="connsiteY5" fmla="*/ 576580 h 628780"/>
              <a:gd name="connsiteX6" fmla="*/ 6350 w 9142730"/>
              <a:gd name="connsiteY6" fmla="*/ 525780 h 628780"/>
              <a:gd name="connsiteX7" fmla="*/ 0 w 9142730"/>
              <a:gd name="connsiteY7" fmla="*/ 628650 h 628780"/>
              <a:gd name="connsiteX8" fmla="*/ 1976120 w 9142730"/>
              <a:gd name="connsiteY8" fmla="*/ 599440 h 628780"/>
              <a:gd name="connsiteX9" fmla="*/ 4028440 w 9142730"/>
              <a:gd name="connsiteY9" fmla="*/ 422910 h 628780"/>
              <a:gd name="connsiteX10" fmla="*/ 4898390 w 9142730"/>
              <a:gd name="connsiteY10" fmla="*/ 328930 h 628780"/>
              <a:gd name="connsiteX11" fmla="*/ 6127750 w 9142730"/>
              <a:gd name="connsiteY11" fmla="*/ 236220 h 628780"/>
              <a:gd name="connsiteX12" fmla="*/ 7539990 w 9142730"/>
              <a:gd name="connsiteY12" fmla="*/ 195580 h 628780"/>
              <a:gd name="connsiteX13" fmla="*/ 9138920 w 9142730"/>
              <a:gd name="connsiteY13" fmla="*/ 231140 h 628780"/>
              <a:gd name="connsiteX14" fmla="*/ 9142730 w 9142730"/>
              <a:gd name="connsiteY14" fmla="*/ 0 h 628780"/>
              <a:gd name="connsiteX0" fmla="*/ 9152251 w 9152251"/>
              <a:gd name="connsiteY0" fmla="*/ 0 h 628780"/>
              <a:gd name="connsiteX1" fmla="*/ 7943211 w 9152251"/>
              <a:gd name="connsiteY1" fmla="*/ 36830 h 628780"/>
              <a:gd name="connsiteX2" fmla="*/ 5619111 w 9152251"/>
              <a:gd name="connsiteY2" fmla="*/ 189230 h 628780"/>
              <a:gd name="connsiteX3" fmla="*/ 3726811 w 9152251"/>
              <a:gd name="connsiteY3" fmla="*/ 430530 h 628780"/>
              <a:gd name="connsiteX4" fmla="*/ 2183761 w 9152251"/>
              <a:gd name="connsiteY4" fmla="*/ 570230 h 628780"/>
              <a:gd name="connsiteX5" fmla="*/ 843911 w 9152251"/>
              <a:gd name="connsiteY5" fmla="*/ 576580 h 628780"/>
              <a:gd name="connsiteX6" fmla="*/ 15871 w 9152251"/>
              <a:gd name="connsiteY6" fmla="*/ 525780 h 628780"/>
              <a:gd name="connsiteX7" fmla="*/ 0 w 9152251"/>
              <a:gd name="connsiteY7" fmla="*/ 628650 h 628780"/>
              <a:gd name="connsiteX8" fmla="*/ 1985641 w 9152251"/>
              <a:gd name="connsiteY8" fmla="*/ 599440 h 628780"/>
              <a:gd name="connsiteX9" fmla="*/ 4037961 w 9152251"/>
              <a:gd name="connsiteY9" fmla="*/ 422910 h 628780"/>
              <a:gd name="connsiteX10" fmla="*/ 4907911 w 9152251"/>
              <a:gd name="connsiteY10" fmla="*/ 328930 h 628780"/>
              <a:gd name="connsiteX11" fmla="*/ 6137271 w 9152251"/>
              <a:gd name="connsiteY11" fmla="*/ 236220 h 628780"/>
              <a:gd name="connsiteX12" fmla="*/ 7549511 w 9152251"/>
              <a:gd name="connsiteY12" fmla="*/ 195580 h 628780"/>
              <a:gd name="connsiteX13" fmla="*/ 9148441 w 9152251"/>
              <a:gd name="connsiteY13" fmla="*/ 231140 h 628780"/>
              <a:gd name="connsiteX14" fmla="*/ 9152251 w 9152251"/>
              <a:gd name="connsiteY14" fmla="*/ 0 h 628780"/>
              <a:gd name="connsiteX0" fmla="*/ 9152251 w 9152251"/>
              <a:gd name="connsiteY0" fmla="*/ 0 h 628777"/>
              <a:gd name="connsiteX1" fmla="*/ 7943211 w 9152251"/>
              <a:gd name="connsiteY1" fmla="*/ 36830 h 628777"/>
              <a:gd name="connsiteX2" fmla="*/ 5619111 w 9152251"/>
              <a:gd name="connsiteY2" fmla="*/ 189230 h 628777"/>
              <a:gd name="connsiteX3" fmla="*/ 3726811 w 9152251"/>
              <a:gd name="connsiteY3" fmla="*/ 430530 h 628777"/>
              <a:gd name="connsiteX4" fmla="*/ 2183761 w 9152251"/>
              <a:gd name="connsiteY4" fmla="*/ 570230 h 628777"/>
              <a:gd name="connsiteX5" fmla="*/ 843911 w 9152251"/>
              <a:gd name="connsiteY5" fmla="*/ 576580 h 628777"/>
              <a:gd name="connsiteX6" fmla="*/ 8723 w 9152251"/>
              <a:gd name="connsiteY6" fmla="*/ 523399 h 628777"/>
              <a:gd name="connsiteX7" fmla="*/ 0 w 9152251"/>
              <a:gd name="connsiteY7" fmla="*/ 628650 h 628777"/>
              <a:gd name="connsiteX8" fmla="*/ 1985641 w 9152251"/>
              <a:gd name="connsiteY8" fmla="*/ 599440 h 628777"/>
              <a:gd name="connsiteX9" fmla="*/ 4037961 w 9152251"/>
              <a:gd name="connsiteY9" fmla="*/ 422910 h 628777"/>
              <a:gd name="connsiteX10" fmla="*/ 4907911 w 9152251"/>
              <a:gd name="connsiteY10" fmla="*/ 328930 h 628777"/>
              <a:gd name="connsiteX11" fmla="*/ 6137271 w 9152251"/>
              <a:gd name="connsiteY11" fmla="*/ 236220 h 628777"/>
              <a:gd name="connsiteX12" fmla="*/ 7549511 w 9152251"/>
              <a:gd name="connsiteY12" fmla="*/ 195580 h 628777"/>
              <a:gd name="connsiteX13" fmla="*/ 9148441 w 9152251"/>
              <a:gd name="connsiteY13" fmla="*/ 231140 h 628777"/>
              <a:gd name="connsiteX14" fmla="*/ 9152251 w 9152251"/>
              <a:gd name="connsiteY14" fmla="*/ 0 h 628777"/>
              <a:gd name="connsiteX0" fmla="*/ 9147232 w 9147232"/>
              <a:gd name="connsiteY0" fmla="*/ 0 h 624021"/>
              <a:gd name="connsiteX1" fmla="*/ 7938192 w 9147232"/>
              <a:gd name="connsiteY1" fmla="*/ 36830 h 624021"/>
              <a:gd name="connsiteX2" fmla="*/ 5614092 w 9147232"/>
              <a:gd name="connsiteY2" fmla="*/ 189230 h 624021"/>
              <a:gd name="connsiteX3" fmla="*/ 3721792 w 9147232"/>
              <a:gd name="connsiteY3" fmla="*/ 430530 h 624021"/>
              <a:gd name="connsiteX4" fmla="*/ 2178742 w 9147232"/>
              <a:gd name="connsiteY4" fmla="*/ 570230 h 624021"/>
              <a:gd name="connsiteX5" fmla="*/ 838892 w 9147232"/>
              <a:gd name="connsiteY5" fmla="*/ 576580 h 624021"/>
              <a:gd name="connsiteX6" fmla="*/ 3704 w 9147232"/>
              <a:gd name="connsiteY6" fmla="*/ 523399 h 624021"/>
              <a:gd name="connsiteX7" fmla="*/ 2122 w 9147232"/>
              <a:gd name="connsiteY7" fmla="*/ 623888 h 624021"/>
              <a:gd name="connsiteX8" fmla="*/ 1980622 w 9147232"/>
              <a:gd name="connsiteY8" fmla="*/ 599440 h 624021"/>
              <a:gd name="connsiteX9" fmla="*/ 4032942 w 9147232"/>
              <a:gd name="connsiteY9" fmla="*/ 422910 h 624021"/>
              <a:gd name="connsiteX10" fmla="*/ 4902892 w 9147232"/>
              <a:gd name="connsiteY10" fmla="*/ 328930 h 624021"/>
              <a:gd name="connsiteX11" fmla="*/ 6132252 w 9147232"/>
              <a:gd name="connsiteY11" fmla="*/ 236220 h 624021"/>
              <a:gd name="connsiteX12" fmla="*/ 7544492 w 9147232"/>
              <a:gd name="connsiteY12" fmla="*/ 195580 h 624021"/>
              <a:gd name="connsiteX13" fmla="*/ 9143422 w 9147232"/>
              <a:gd name="connsiteY13" fmla="*/ 231140 h 624021"/>
              <a:gd name="connsiteX14" fmla="*/ 9147232 w 9147232"/>
              <a:gd name="connsiteY14" fmla="*/ 0 h 624021"/>
              <a:gd name="connsiteX0" fmla="*/ 9145110 w 9145110"/>
              <a:gd name="connsiteY0" fmla="*/ 0 h 624018"/>
              <a:gd name="connsiteX1" fmla="*/ 7936070 w 9145110"/>
              <a:gd name="connsiteY1" fmla="*/ 36830 h 624018"/>
              <a:gd name="connsiteX2" fmla="*/ 5611970 w 9145110"/>
              <a:gd name="connsiteY2" fmla="*/ 189230 h 624018"/>
              <a:gd name="connsiteX3" fmla="*/ 3719670 w 9145110"/>
              <a:gd name="connsiteY3" fmla="*/ 430530 h 624018"/>
              <a:gd name="connsiteX4" fmla="*/ 2176620 w 9145110"/>
              <a:gd name="connsiteY4" fmla="*/ 570230 h 624018"/>
              <a:gd name="connsiteX5" fmla="*/ 836770 w 9145110"/>
              <a:gd name="connsiteY5" fmla="*/ 576580 h 624018"/>
              <a:gd name="connsiteX6" fmla="*/ 6341 w 9145110"/>
              <a:gd name="connsiteY6" fmla="*/ 521018 h 624018"/>
              <a:gd name="connsiteX7" fmla="*/ 0 w 9145110"/>
              <a:gd name="connsiteY7" fmla="*/ 623888 h 624018"/>
              <a:gd name="connsiteX8" fmla="*/ 1978500 w 9145110"/>
              <a:gd name="connsiteY8" fmla="*/ 599440 h 624018"/>
              <a:gd name="connsiteX9" fmla="*/ 4030820 w 9145110"/>
              <a:gd name="connsiteY9" fmla="*/ 422910 h 624018"/>
              <a:gd name="connsiteX10" fmla="*/ 4900770 w 9145110"/>
              <a:gd name="connsiteY10" fmla="*/ 328930 h 624018"/>
              <a:gd name="connsiteX11" fmla="*/ 6130130 w 9145110"/>
              <a:gd name="connsiteY11" fmla="*/ 236220 h 624018"/>
              <a:gd name="connsiteX12" fmla="*/ 7542370 w 9145110"/>
              <a:gd name="connsiteY12" fmla="*/ 195580 h 624018"/>
              <a:gd name="connsiteX13" fmla="*/ 9141300 w 9145110"/>
              <a:gd name="connsiteY13" fmla="*/ 231140 h 624018"/>
              <a:gd name="connsiteX14" fmla="*/ 9145110 w 9145110"/>
              <a:gd name="connsiteY14" fmla="*/ 0 h 624018"/>
              <a:gd name="connsiteX0" fmla="*/ 9145110 w 9145110"/>
              <a:gd name="connsiteY0" fmla="*/ 164 h 624182"/>
              <a:gd name="connsiteX1" fmla="*/ 7936070 w 9145110"/>
              <a:gd name="connsiteY1" fmla="*/ 36994 h 624182"/>
              <a:gd name="connsiteX2" fmla="*/ 5611970 w 9145110"/>
              <a:gd name="connsiteY2" fmla="*/ 189394 h 624182"/>
              <a:gd name="connsiteX3" fmla="*/ 3719670 w 9145110"/>
              <a:gd name="connsiteY3" fmla="*/ 430694 h 624182"/>
              <a:gd name="connsiteX4" fmla="*/ 2176620 w 9145110"/>
              <a:gd name="connsiteY4" fmla="*/ 570394 h 624182"/>
              <a:gd name="connsiteX5" fmla="*/ 836770 w 9145110"/>
              <a:gd name="connsiteY5" fmla="*/ 576744 h 624182"/>
              <a:gd name="connsiteX6" fmla="*/ 6341 w 9145110"/>
              <a:gd name="connsiteY6" fmla="*/ 521182 h 624182"/>
              <a:gd name="connsiteX7" fmla="*/ 0 w 9145110"/>
              <a:gd name="connsiteY7" fmla="*/ 624052 h 624182"/>
              <a:gd name="connsiteX8" fmla="*/ 1978500 w 9145110"/>
              <a:gd name="connsiteY8" fmla="*/ 599604 h 624182"/>
              <a:gd name="connsiteX9" fmla="*/ 4030820 w 9145110"/>
              <a:gd name="connsiteY9" fmla="*/ 423074 h 624182"/>
              <a:gd name="connsiteX10" fmla="*/ 4900770 w 9145110"/>
              <a:gd name="connsiteY10" fmla="*/ 329094 h 624182"/>
              <a:gd name="connsiteX11" fmla="*/ 6130130 w 9145110"/>
              <a:gd name="connsiteY11" fmla="*/ 236384 h 624182"/>
              <a:gd name="connsiteX12" fmla="*/ 7542370 w 9145110"/>
              <a:gd name="connsiteY12" fmla="*/ 195744 h 624182"/>
              <a:gd name="connsiteX13" fmla="*/ 9141300 w 9145110"/>
              <a:gd name="connsiteY13" fmla="*/ 231304 h 624182"/>
              <a:gd name="connsiteX14" fmla="*/ 9145110 w 9145110"/>
              <a:gd name="connsiteY14" fmla="*/ 164 h 624182"/>
              <a:gd name="connsiteX0" fmla="*/ 9145110 w 9145110"/>
              <a:gd name="connsiteY0" fmla="*/ 0 h 624018"/>
              <a:gd name="connsiteX1" fmla="*/ 7936070 w 9145110"/>
              <a:gd name="connsiteY1" fmla="*/ 36830 h 624018"/>
              <a:gd name="connsiteX2" fmla="*/ 5611970 w 9145110"/>
              <a:gd name="connsiteY2" fmla="*/ 189230 h 624018"/>
              <a:gd name="connsiteX3" fmla="*/ 3719670 w 9145110"/>
              <a:gd name="connsiteY3" fmla="*/ 430530 h 624018"/>
              <a:gd name="connsiteX4" fmla="*/ 2176620 w 9145110"/>
              <a:gd name="connsiteY4" fmla="*/ 570230 h 624018"/>
              <a:gd name="connsiteX5" fmla="*/ 836770 w 9145110"/>
              <a:gd name="connsiteY5" fmla="*/ 576580 h 624018"/>
              <a:gd name="connsiteX6" fmla="*/ 6341 w 9145110"/>
              <a:gd name="connsiteY6" fmla="*/ 521018 h 624018"/>
              <a:gd name="connsiteX7" fmla="*/ 0 w 9145110"/>
              <a:gd name="connsiteY7" fmla="*/ 623888 h 624018"/>
              <a:gd name="connsiteX8" fmla="*/ 1978500 w 9145110"/>
              <a:gd name="connsiteY8" fmla="*/ 599440 h 624018"/>
              <a:gd name="connsiteX9" fmla="*/ 4030820 w 9145110"/>
              <a:gd name="connsiteY9" fmla="*/ 422910 h 624018"/>
              <a:gd name="connsiteX10" fmla="*/ 4900770 w 9145110"/>
              <a:gd name="connsiteY10" fmla="*/ 328930 h 624018"/>
              <a:gd name="connsiteX11" fmla="*/ 6130130 w 9145110"/>
              <a:gd name="connsiteY11" fmla="*/ 236220 h 624018"/>
              <a:gd name="connsiteX12" fmla="*/ 7542370 w 9145110"/>
              <a:gd name="connsiteY12" fmla="*/ 195580 h 624018"/>
              <a:gd name="connsiteX13" fmla="*/ 9141300 w 9145110"/>
              <a:gd name="connsiteY13" fmla="*/ 231140 h 624018"/>
              <a:gd name="connsiteX14" fmla="*/ 9145110 w 9145110"/>
              <a:gd name="connsiteY14" fmla="*/ 0 h 624018"/>
              <a:gd name="connsiteX0" fmla="*/ 9145110 w 9145110"/>
              <a:gd name="connsiteY0" fmla="*/ 0 h 624018"/>
              <a:gd name="connsiteX1" fmla="*/ 7936070 w 9145110"/>
              <a:gd name="connsiteY1" fmla="*/ 36830 h 624018"/>
              <a:gd name="connsiteX2" fmla="*/ 5611970 w 9145110"/>
              <a:gd name="connsiteY2" fmla="*/ 189230 h 624018"/>
              <a:gd name="connsiteX3" fmla="*/ 3719670 w 9145110"/>
              <a:gd name="connsiteY3" fmla="*/ 430530 h 624018"/>
              <a:gd name="connsiteX4" fmla="*/ 2176620 w 9145110"/>
              <a:gd name="connsiteY4" fmla="*/ 570230 h 624018"/>
              <a:gd name="connsiteX5" fmla="*/ 836770 w 9145110"/>
              <a:gd name="connsiteY5" fmla="*/ 576580 h 624018"/>
              <a:gd name="connsiteX6" fmla="*/ 6341 w 9145110"/>
              <a:gd name="connsiteY6" fmla="*/ 521018 h 624018"/>
              <a:gd name="connsiteX7" fmla="*/ 0 w 9145110"/>
              <a:gd name="connsiteY7" fmla="*/ 623888 h 624018"/>
              <a:gd name="connsiteX8" fmla="*/ 1978500 w 9145110"/>
              <a:gd name="connsiteY8" fmla="*/ 599440 h 624018"/>
              <a:gd name="connsiteX9" fmla="*/ 4030820 w 9145110"/>
              <a:gd name="connsiteY9" fmla="*/ 422910 h 624018"/>
              <a:gd name="connsiteX10" fmla="*/ 4900770 w 9145110"/>
              <a:gd name="connsiteY10" fmla="*/ 328930 h 624018"/>
              <a:gd name="connsiteX11" fmla="*/ 6130130 w 9145110"/>
              <a:gd name="connsiteY11" fmla="*/ 236220 h 624018"/>
              <a:gd name="connsiteX12" fmla="*/ 7542370 w 9145110"/>
              <a:gd name="connsiteY12" fmla="*/ 195580 h 624018"/>
              <a:gd name="connsiteX13" fmla="*/ 9141300 w 9145110"/>
              <a:gd name="connsiteY13" fmla="*/ 231140 h 624018"/>
              <a:gd name="connsiteX14" fmla="*/ 9145110 w 9145110"/>
              <a:gd name="connsiteY14" fmla="*/ 0 h 624018"/>
              <a:gd name="connsiteX0" fmla="*/ 9145110 w 9147173"/>
              <a:gd name="connsiteY0" fmla="*/ 0 h 624018"/>
              <a:gd name="connsiteX1" fmla="*/ 7936070 w 9147173"/>
              <a:gd name="connsiteY1" fmla="*/ 36830 h 624018"/>
              <a:gd name="connsiteX2" fmla="*/ 5611970 w 9147173"/>
              <a:gd name="connsiteY2" fmla="*/ 189230 h 624018"/>
              <a:gd name="connsiteX3" fmla="*/ 3719670 w 9147173"/>
              <a:gd name="connsiteY3" fmla="*/ 430530 h 624018"/>
              <a:gd name="connsiteX4" fmla="*/ 2176620 w 9147173"/>
              <a:gd name="connsiteY4" fmla="*/ 570230 h 624018"/>
              <a:gd name="connsiteX5" fmla="*/ 836770 w 9147173"/>
              <a:gd name="connsiteY5" fmla="*/ 576580 h 624018"/>
              <a:gd name="connsiteX6" fmla="*/ 6341 w 9147173"/>
              <a:gd name="connsiteY6" fmla="*/ 521018 h 624018"/>
              <a:gd name="connsiteX7" fmla="*/ 0 w 9147173"/>
              <a:gd name="connsiteY7" fmla="*/ 623888 h 624018"/>
              <a:gd name="connsiteX8" fmla="*/ 1978500 w 9147173"/>
              <a:gd name="connsiteY8" fmla="*/ 599440 h 624018"/>
              <a:gd name="connsiteX9" fmla="*/ 4030820 w 9147173"/>
              <a:gd name="connsiteY9" fmla="*/ 422910 h 624018"/>
              <a:gd name="connsiteX10" fmla="*/ 4900770 w 9147173"/>
              <a:gd name="connsiteY10" fmla="*/ 328930 h 624018"/>
              <a:gd name="connsiteX11" fmla="*/ 6130130 w 9147173"/>
              <a:gd name="connsiteY11" fmla="*/ 236220 h 624018"/>
              <a:gd name="connsiteX12" fmla="*/ 7542370 w 9147173"/>
              <a:gd name="connsiteY12" fmla="*/ 195580 h 624018"/>
              <a:gd name="connsiteX13" fmla="*/ 9147009 w 9147173"/>
              <a:gd name="connsiteY13" fmla="*/ 231140 h 624018"/>
              <a:gd name="connsiteX14" fmla="*/ 9145110 w 9147173"/>
              <a:gd name="connsiteY14" fmla="*/ 0 h 624018"/>
              <a:gd name="connsiteX0" fmla="*/ 9145110 w 9145110"/>
              <a:gd name="connsiteY0" fmla="*/ 0 h 624018"/>
              <a:gd name="connsiteX1" fmla="*/ 7936070 w 9145110"/>
              <a:gd name="connsiteY1" fmla="*/ 36830 h 624018"/>
              <a:gd name="connsiteX2" fmla="*/ 5611970 w 9145110"/>
              <a:gd name="connsiteY2" fmla="*/ 189230 h 624018"/>
              <a:gd name="connsiteX3" fmla="*/ 3719670 w 9145110"/>
              <a:gd name="connsiteY3" fmla="*/ 430530 h 624018"/>
              <a:gd name="connsiteX4" fmla="*/ 2176620 w 9145110"/>
              <a:gd name="connsiteY4" fmla="*/ 570230 h 624018"/>
              <a:gd name="connsiteX5" fmla="*/ 836770 w 9145110"/>
              <a:gd name="connsiteY5" fmla="*/ 576580 h 624018"/>
              <a:gd name="connsiteX6" fmla="*/ 6341 w 9145110"/>
              <a:gd name="connsiteY6" fmla="*/ 521018 h 624018"/>
              <a:gd name="connsiteX7" fmla="*/ 0 w 9145110"/>
              <a:gd name="connsiteY7" fmla="*/ 623888 h 624018"/>
              <a:gd name="connsiteX8" fmla="*/ 1978500 w 9145110"/>
              <a:gd name="connsiteY8" fmla="*/ 599440 h 624018"/>
              <a:gd name="connsiteX9" fmla="*/ 4030820 w 9145110"/>
              <a:gd name="connsiteY9" fmla="*/ 422910 h 624018"/>
              <a:gd name="connsiteX10" fmla="*/ 4900770 w 9145110"/>
              <a:gd name="connsiteY10" fmla="*/ 328930 h 624018"/>
              <a:gd name="connsiteX11" fmla="*/ 6130130 w 9145110"/>
              <a:gd name="connsiteY11" fmla="*/ 236220 h 624018"/>
              <a:gd name="connsiteX12" fmla="*/ 7542370 w 9145110"/>
              <a:gd name="connsiteY12" fmla="*/ 195580 h 624018"/>
              <a:gd name="connsiteX13" fmla="*/ 9140815 w 9145110"/>
              <a:gd name="connsiteY13" fmla="*/ 233522 h 624018"/>
              <a:gd name="connsiteX14" fmla="*/ 9145110 w 9145110"/>
              <a:gd name="connsiteY14" fmla="*/ 0 h 624018"/>
              <a:gd name="connsiteX0" fmla="*/ 9148438 w 9148438"/>
              <a:gd name="connsiteY0" fmla="*/ 0 h 624018"/>
              <a:gd name="connsiteX1" fmla="*/ 7936070 w 9148438"/>
              <a:gd name="connsiteY1" fmla="*/ 36830 h 624018"/>
              <a:gd name="connsiteX2" fmla="*/ 5611970 w 9148438"/>
              <a:gd name="connsiteY2" fmla="*/ 189230 h 624018"/>
              <a:gd name="connsiteX3" fmla="*/ 3719670 w 9148438"/>
              <a:gd name="connsiteY3" fmla="*/ 430530 h 624018"/>
              <a:gd name="connsiteX4" fmla="*/ 2176620 w 9148438"/>
              <a:gd name="connsiteY4" fmla="*/ 570230 h 624018"/>
              <a:gd name="connsiteX5" fmla="*/ 836770 w 9148438"/>
              <a:gd name="connsiteY5" fmla="*/ 576580 h 624018"/>
              <a:gd name="connsiteX6" fmla="*/ 6341 w 9148438"/>
              <a:gd name="connsiteY6" fmla="*/ 521018 h 624018"/>
              <a:gd name="connsiteX7" fmla="*/ 0 w 9148438"/>
              <a:gd name="connsiteY7" fmla="*/ 623888 h 624018"/>
              <a:gd name="connsiteX8" fmla="*/ 1978500 w 9148438"/>
              <a:gd name="connsiteY8" fmla="*/ 599440 h 624018"/>
              <a:gd name="connsiteX9" fmla="*/ 4030820 w 9148438"/>
              <a:gd name="connsiteY9" fmla="*/ 422910 h 624018"/>
              <a:gd name="connsiteX10" fmla="*/ 4900770 w 9148438"/>
              <a:gd name="connsiteY10" fmla="*/ 328930 h 624018"/>
              <a:gd name="connsiteX11" fmla="*/ 6130130 w 9148438"/>
              <a:gd name="connsiteY11" fmla="*/ 236220 h 624018"/>
              <a:gd name="connsiteX12" fmla="*/ 7542370 w 9148438"/>
              <a:gd name="connsiteY12" fmla="*/ 195580 h 624018"/>
              <a:gd name="connsiteX13" fmla="*/ 9140815 w 9148438"/>
              <a:gd name="connsiteY13" fmla="*/ 233522 h 624018"/>
              <a:gd name="connsiteX14" fmla="*/ 9148438 w 9148438"/>
              <a:gd name="connsiteY14" fmla="*/ 0 h 624018"/>
              <a:gd name="connsiteX0" fmla="*/ 9148438 w 9148438"/>
              <a:gd name="connsiteY0" fmla="*/ 0 h 624018"/>
              <a:gd name="connsiteX1" fmla="*/ 7936070 w 9148438"/>
              <a:gd name="connsiteY1" fmla="*/ 36830 h 624018"/>
              <a:gd name="connsiteX2" fmla="*/ 5611970 w 9148438"/>
              <a:gd name="connsiteY2" fmla="*/ 189230 h 624018"/>
              <a:gd name="connsiteX3" fmla="*/ 3719670 w 9148438"/>
              <a:gd name="connsiteY3" fmla="*/ 430530 h 624018"/>
              <a:gd name="connsiteX4" fmla="*/ 2176620 w 9148438"/>
              <a:gd name="connsiteY4" fmla="*/ 570230 h 624018"/>
              <a:gd name="connsiteX5" fmla="*/ 836770 w 9148438"/>
              <a:gd name="connsiteY5" fmla="*/ 576580 h 624018"/>
              <a:gd name="connsiteX6" fmla="*/ 6341 w 9148438"/>
              <a:gd name="connsiteY6" fmla="*/ 521018 h 624018"/>
              <a:gd name="connsiteX7" fmla="*/ 0 w 9148438"/>
              <a:gd name="connsiteY7" fmla="*/ 623888 h 624018"/>
              <a:gd name="connsiteX8" fmla="*/ 1978500 w 9148438"/>
              <a:gd name="connsiteY8" fmla="*/ 599440 h 624018"/>
              <a:gd name="connsiteX9" fmla="*/ 4030820 w 9148438"/>
              <a:gd name="connsiteY9" fmla="*/ 422910 h 624018"/>
              <a:gd name="connsiteX10" fmla="*/ 4900770 w 9148438"/>
              <a:gd name="connsiteY10" fmla="*/ 328930 h 624018"/>
              <a:gd name="connsiteX11" fmla="*/ 6130130 w 9148438"/>
              <a:gd name="connsiteY11" fmla="*/ 236220 h 624018"/>
              <a:gd name="connsiteX12" fmla="*/ 7542370 w 9148438"/>
              <a:gd name="connsiteY12" fmla="*/ 195580 h 624018"/>
              <a:gd name="connsiteX13" fmla="*/ 9144145 w 9148438"/>
              <a:gd name="connsiteY13" fmla="*/ 231141 h 624018"/>
              <a:gd name="connsiteX14" fmla="*/ 9148438 w 9148438"/>
              <a:gd name="connsiteY14" fmla="*/ 0 h 624018"/>
              <a:gd name="connsiteX0" fmla="*/ 9156568 w 9156568"/>
              <a:gd name="connsiteY0" fmla="*/ 0 h 624011"/>
              <a:gd name="connsiteX1" fmla="*/ 7944200 w 9156568"/>
              <a:gd name="connsiteY1" fmla="*/ 36830 h 624011"/>
              <a:gd name="connsiteX2" fmla="*/ 5620100 w 9156568"/>
              <a:gd name="connsiteY2" fmla="*/ 189230 h 624011"/>
              <a:gd name="connsiteX3" fmla="*/ 3727800 w 9156568"/>
              <a:gd name="connsiteY3" fmla="*/ 430530 h 624011"/>
              <a:gd name="connsiteX4" fmla="*/ 2184750 w 9156568"/>
              <a:gd name="connsiteY4" fmla="*/ 570230 h 624011"/>
              <a:gd name="connsiteX5" fmla="*/ 844900 w 9156568"/>
              <a:gd name="connsiteY5" fmla="*/ 576580 h 624011"/>
              <a:gd name="connsiteX6" fmla="*/ 2662 w 9156568"/>
              <a:gd name="connsiteY6" fmla="*/ 515111 h 624011"/>
              <a:gd name="connsiteX7" fmla="*/ 8130 w 9156568"/>
              <a:gd name="connsiteY7" fmla="*/ 623888 h 624011"/>
              <a:gd name="connsiteX8" fmla="*/ 1986630 w 9156568"/>
              <a:gd name="connsiteY8" fmla="*/ 599440 h 624011"/>
              <a:gd name="connsiteX9" fmla="*/ 4038950 w 9156568"/>
              <a:gd name="connsiteY9" fmla="*/ 422910 h 624011"/>
              <a:gd name="connsiteX10" fmla="*/ 4908900 w 9156568"/>
              <a:gd name="connsiteY10" fmla="*/ 328930 h 624011"/>
              <a:gd name="connsiteX11" fmla="*/ 6138260 w 9156568"/>
              <a:gd name="connsiteY11" fmla="*/ 236220 h 624011"/>
              <a:gd name="connsiteX12" fmla="*/ 7550500 w 9156568"/>
              <a:gd name="connsiteY12" fmla="*/ 195580 h 624011"/>
              <a:gd name="connsiteX13" fmla="*/ 9152275 w 9156568"/>
              <a:gd name="connsiteY13" fmla="*/ 231141 h 624011"/>
              <a:gd name="connsiteX14" fmla="*/ 9156568 w 9156568"/>
              <a:gd name="connsiteY14" fmla="*/ 0 h 624011"/>
              <a:gd name="connsiteX0" fmla="*/ 9148438 w 9148438"/>
              <a:gd name="connsiteY0" fmla="*/ 0 h 624001"/>
              <a:gd name="connsiteX1" fmla="*/ 7936070 w 9148438"/>
              <a:gd name="connsiteY1" fmla="*/ 36830 h 624001"/>
              <a:gd name="connsiteX2" fmla="*/ 5611970 w 9148438"/>
              <a:gd name="connsiteY2" fmla="*/ 189230 h 624001"/>
              <a:gd name="connsiteX3" fmla="*/ 3719670 w 9148438"/>
              <a:gd name="connsiteY3" fmla="*/ 430530 h 624001"/>
              <a:gd name="connsiteX4" fmla="*/ 2176620 w 9148438"/>
              <a:gd name="connsiteY4" fmla="*/ 570230 h 624001"/>
              <a:gd name="connsiteX5" fmla="*/ 836770 w 9148438"/>
              <a:gd name="connsiteY5" fmla="*/ 576580 h 624001"/>
              <a:gd name="connsiteX6" fmla="*/ 7227 w 9148438"/>
              <a:gd name="connsiteY6" fmla="*/ 505586 h 624001"/>
              <a:gd name="connsiteX7" fmla="*/ 0 w 9148438"/>
              <a:gd name="connsiteY7" fmla="*/ 623888 h 624001"/>
              <a:gd name="connsiteX8" fmla="*/ 1978500 w 9148438"/>
              <a:gd name="connsiteY8" fmla="*/ 599440 h 624001"/>
              <a:gd name="connsiteX9" fmla="*/ 4030820 w 9148438"/>
              <a:gd name="connsiteY9" fmla="*/ 422910 h 624001"/>
              <a:gd name="connsiteX10" fmla="*/ 4900770 w 9148438"/>
              <a:gd name="connsiteY10" fmla="*/ 328930 h 624001"/>
              <a:gd name="connsiteX11" fmla="*/ 6130130 w 9148438"/>
              <a:gd name="connsiteY11" fmla="*/ 236220 h 624001"/>
              <a:gd name="connsiteX12" fmla="*/ 7542370 w 9148438"/>
              <a:gd name="connsiteY12" fmla="*/ 195580 h 624001"/>
              <a:gd name="connsiteX13" fmla="*/ 9144145 w 9148438"/>
              <a:gd name="connsiteY13" fmla="*/ 231141 h 624001"/>
              <a:gd name="connsiteX14" fmla="*/ 9148438 w 9148438"/>
              <a:gd name="connsiteY14" fmla="*/ 0 h 624001"/>
              <a:gd name="connsiteX0" fmla="*/ 9148438 w 9148438"/>
              <a:gd name="connsiteY0" fmla="*/ 0 h 628752"/>
              <a:gd name="connsiteX1" fmla="*/ 7936070 w 9148438"/>
              <a:gd name="connsiteY1" fmla="*/ 36830 h 628752"/>
              <a:gd name="connsiteX2" fmla="*/ 5611970 w 9148438"/>
              <a:gd name="connsiteY2" fmla="*/ 189230 h 628752"/>
              <a:gd name="connsiteX3" fmla="*/ 3719670 w 9148438"/>
              <a:gd name="connsiteY3" fmla="*/ 430530 h 628752"/>
              <a:gd name="connsiteX4" fmla="*/ 2176620 w 9148438"/>
              <a:gd name="connsiteY4" fmla="*/ 570230 h 628752"/>
              <a:gd name="connsiteX5" fmla="*/ 836770 w 9148438"/>
              <a:gd name="connsiteY5" fmla="*/ 576580 h 628752"/>
              <a:gd name="connsiteX6" fmla="*/ 7227 w 9148438"/>
              <a:gd name="connsiteY6" fmla="*/ 505586 h 628752"/>
              <a:gd name="connsiteX7" fmla="*/ 0 w 9148438"/>
              <a:gd name="connsiteY7" fmla="*/ 623888 h 628752"/>
              <a:gd name="connsiteX8" fmla="*/ 1978500 w 9148438"/>
              <a:gd name="connsiteY8" fmla="*/ 599440 h 628752"/>
              <a:gd name="connsiteX9" fmla="*/ 4030820 w 9148438"/>
              <a:gd name="connsiteY9" fmla="*/ 422910 h 628752"/>
              <a:gd name="connsiteX10" fmla="*/ 4900770 w 9148438"/>
              <a:gd name="connsiteY10" fmla="*/ 328930 h 628752"/>
              <a:gd name="connsiteX11" fmla="*/ 6130130 w 9148438"/>
              <a:gd name="connsiteY11" fmla="*/ 236220 h 628752"/>
              <a:gd name="connsiteX12" fmla="*/ 7542370 w 9148438"/>
              <a:gd name="connsiteY12" fmla="*/ 195580 h 628752"/>
              <a:gd name="connsiteX13" fmla="*/ 9144145 w 9148438"/>
              <a:gd name="connsiteY13" fmla="*/ 231141 h 628752"/>
              <a:gd name="connsiteX14" fmla="*/ 9148438 w 9148438"/>
              <a:gd name="connsiteY14" fmla="*/ 0 h 628752"/>
              <a:gd name="connsiteX0" fmla="*/ 9148438 w 9148438"/>
              <a:gd name="connsiteY0" fmla="*/ 0 h 628752"/>
              <a:gd name="connsiteX1" fmla="*/ 7936070 w 9148438"/>
              <a:gd name="connsiteY1" fmla="*/ 36830 h 628752"/>
              <a:gd name="connsiteX2" fmla="*/ 5611970 w 9148438"/>
              <a:gd name="connsiteY2" fmla="*/ 189230 h 628752"/>
              <a:gd name="connsiteX3" fmla="*/ 3719670 w 9148438"/>
              <a:gd name="connsiteY3" fmla="*/ 430530 h 628752"/>
              <a:gd name="connsiteX4" fmla="*/ 2176620 w 9148438"/>
              <a:gd name="connsiteY4" fmla="*/ 570230 h 628752"/>
              <a:gd name="connsiteX5" fmla="*/ 836770 w 9148438"/>
              <a:gd name="connsiteY5" fmla="*/ 576580 h 628752"/>
              <a:gd name="connsiteX6" fmla="*/ 7227 w 9148438"/>
              <a:gd name="connsiteY6" fmla="*/ 505586 h 628752"/>
              <a:gd name="connsiteX7" fmla="*/ 0 w 9148438"/>
              <a:gd name="connsiteY7" fmla="*/ 623888 h 628752"/>
              <a:gd name="connsiteX8" fmla="*/ 1978500 w 9148438"/>
              <a:gd name="connsiteY8" fmla="*/ 599440 h 628752"/>
              <a:gd name="connsiteX9" fmla="*/ 4030820 w 9148438"/>
              <a:gd name="connsiteY9" fmla="*/ 422910 h 628752"/>
              <a:gd name="connsiteX10" fmla="*/ 4900770 w 9148438"/>
              <a:gd name="connsiteY10" fmla="*/ 328930 h 628752"/>
              <a:gd name="connsiteX11" fmla="*/ 6130130 w 9148438"/>
              <a:gd name="connsiteY11" fmla="*/ 236220 h 628752"/>
              <a:gd name="connsiteX12" fmla="*/ 7542370 w 9148438"/>
              <a:gd name="connsiteY12" fmla="*/ 195580 h 628752"/>
              <a:gd name="connsiteX13" fmla="*/ 9144145 w 9148438"/>
              <a:gd name="connsiteY13" fmla="*/ 231141 h 628752"/>
              <a:gd name="connsiteX14" fmla="*/ 9148438 w 9148438"/>
              <a:gd name="connsiteY14" fmla="*/ 0 h 628752"/>
              <a:gd name="connsiteX0" fmla="*/ 9153778 w 9153778"/>
              <a:gd name="connsiteY0" fmla="*/ 0 h 628752"/>
              <a:gd name="connsiteX1" fmla="*/ 7941410 w 9153778"/>
              <a:gd name="connsiteY1" fmla="*/ 36830 h 628752"/>
              <a:gd name="connsiteX2" fmla="*/ 5617310 w 9153778"/>
              <a:gd name="connsiteY2" fmla="*/ 189230 h 628752"/>
              <a:gd name="connsiteX3" fmla="*/ 3725010 w 9153778"/>
              <a:gd name="connsiteY3" fmla="*/ 430530 h 628752"/>
              <a:gd name="connsiteX4" fmla="*/ 2181960 w 9153778"/>
              <a:gd name="connsiteY4" fmla="*/ 570230 h 628752"/>
              <a:gd name="connsiteX5" fmla="*/ 842110 w 9153778"/>
              <a:gd name="connsiteY5" fmla="*/ 576580 h 628752"/>
              <a:gd name="connsiteX6" fmla="*/ 3046 w 9153778"/>
              <a:gd name="connsiteY6" fmla="*/ 499236 h 628752"/>
              <a:gd name="connsiteX7" fmla="*/ 5340 w 9153778"/>
              <a:gd name="connsiteY7" fmla="*/ 623888 h 628752"/>
              <a:gd name="connsiteX8" fmla="*/ 1983840 w 9153778"/>
              <a:gd name="connsiteY8" fmla="*/ 599440 h 628752"/>
              <a:gd name="connsiteX9" fmla="*/ 4036160 w 9153778"/>
              <a:gd name="connsiteY9" fmla="*/ 422910 h 628752"/>
              <a:gd name="connsiteX10" fmla="*/ 4906110 w 9153778"/>
              <a:gd name="connsiteY10" fmla="*/ 328930 h 628752"/>
              <a:gd name="connsiteX11" fmla="*/ 6135470 w 9153778"/>
              <a:gd name="connsiteY11" fmla="*/ 236220 h 628752"/>
              <a:gd name="connsiteX12" fmla="*/ 7547710 w 9153778"/>
              <a:gd name="connsiteY12" fmla="*/ 195580 h 628752"/>
              <a:gd name="connsiteX13" fmla="*/ 9149485 w 9153778"/>
              <a:gd name="connsiteY13" fmla="*/ 231141 h 628752"/>
              <a:gd name="connsiteX14" fmla="*/ 9153778 w 9153778"/>
              <a:gd name="connsiteY14" fmla="*/ 0 h 628752"/>
              <a:gd name="connsiteX0" fmla="*/ 9150732 w 9150732"/>
              <a:gd name="connsiteY0" fmla="*/ 0 h 628752"/>
              <a:gd name="connsiteX1" fmla="*/ 7938364 w 9150732"/>
              <a:gd name="connsiteY1" fmla="*/ 36830 h 628752"/>
              <a:gd name="connsiteX2" fmla="*/ 5614264 w 9150732"/>
              <a:gd name="connsiteY2" fmla="*/ 189230 h 628752"/>
              <a:gd name="connsiteX3" fmla="*/ 3721964 w 9150732"/>
              <a:gd name="connsiteY3" fmla="*/ 430530 h 628752"/>
              <a:gd name="connsiteX4" fmla="*/ 2178914 w 9150732"/>
              <a:gd name="connsiteY4" fmla="*/ 570230 h 628752"/>
              <a:gd name="connsiteX5" fmla="*/ 839064 w 9150732"/>
              <a:gd name="connsiteY5" fmla="*/ 576580 h 628752"/>
              <a:gd name="connsiteX6" fmla="*/ 0 w 9150732"/>
              <a:gd name="connsiteY6" fmla="*/ 499236 h 628752"/>
              <a:gd name="connsiteX7" fmla="*/ 2294 w 9150732"/>
              <a:gd name="connsiteY7" fmla="*/ 623888 h 628752"/>
              <a:gd name="connsiteX8" fmla="*/ 1980794 w 9150732"/>
              <a:gd name="connsiteY8" fmla="*/ 599440 h 628752"/>
              <a:gd name="connsiteX9" fmla="*/ 4033114 w 9150732"/>
              <a:gd name="connsiteY9" fmla="*/ 422910 h 628752"/>
              <a:gd name="connsiteX10" fmla="*/ 4903064 w 9150732"/>
              <a:gd name="connsiteY10" fmla="*/ 328930 h 628752"/>
              <a:gd name="connsiteX11" fmla="*/ 6132424 w 9150732"/>
              <a:gd name="connsiteY11" fmla="*/ 236220 h 628752"/>
              <a:gd name="connsiteX12" fmla="*/ 7544664 w 9150732"/>
              <a:gd name="connsiteY12" fmla="*/ 195580 h 628752"/>
              <a:gd name="connsiteX13" fmla="*/ 9146439 w 9150732"/>
              <a:gd name="connsiteY13" fmla="*/ 231141 h 628752"/>
              <a:gd name="connsiteX14" fmla="*/ 9150732 w 9150732"/>
              <a:gd name="connsiteY14" fmla="*/ 0 h 62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50732" h="628752">
                <a:moveTo>
                  <a:pt x="9150732" y="0"/>
                </a:moveTo>
                <a:cubicBezTo>
                  <a:pt x="8949861" y="8255"/>
                  <a:pt x="8527775" y="5292"/>
                  <a:pt x="7938364" y="36830"/>
                </a:cubicBezTo>
                <a:cubicBezTo>
                  <a:pt x="7348953" y="68368"/>
                  <a:pt x="6316997" y="123613"/>
                  <a:pt x="5614264" y="189230"/>
                </a:cubicBezTo>
                <a:cubicBezTo>
                  <a:pt x="4911531" y="254847"/>
                  <a:pt x="4210702" y="374650"/>
                  <a:pt x="3721964" y="430530"/>
                </a:cubicBezTo>
                <a:cubicBezTo>
                  <a:pt x="3233226" y="486410"/>
                  <a:pt x="2811797" y="539538"/>
                  <a:pt x="2178914" y="570230"/>
                </a:cubicBezTo>
                <a:cubicBezTo>
                  <a:pt x="1546031" y="600922"/>
                  <a:pt x="1202216" y="588412"/>
                  <a:pt x="839064" y="576580"/>
                </a:cubicBezTo>
                <a:cubicBezTo>
                  <a:pt x="475912" y="564748"/>
                  <a:pt x="139065" y="515323"/>
                  <a:pt x="0" y="499236"/>
                </a:cubicBezTo>
                <a:cubicBezTo>
                  <a:pt x="6343" y="496484"/>
                  <a:pt x="6739" y="628121"/>
                  <a:pt x="2294" y="623888"/>
                </a:cubicBezTo>
                <a:cubicBezTo>
                  <a:pt x="664968" y="641139"/>
                  <a:pt x="1321294" y="607589"/>
                  <a:pt x="1980794" y="599440"/>
                </a:cubicBezTo>
                <a:cubicBezTo>
                  <a:pt x="2652597" y="565944"/>
                  <a:pt x="3546069" y="479425"/>
                  <a:pt x="4033114" y="422910"/>
                </a:cubicBezTo>
                <a:cubicBezTo>
                  <a:pt x="4520159" y="366395"/>
                  <a:pt x="4553179" y="360045"/>
                  <a:pt x="4903064" y="328930"/>
                </a:cubicBezTo>
                <a:cubicBezTo>
                  <a:pt x="5252949" y="297815"/>
                  <a:pt x="5692157" y="258445"/>
                  <a:pt x="6132424" y="236220"/>
                </a:cubicBezTo>
                <a:cubicBezTo>
                  <a:pt x="6572691" y="213995"/>
                  <a:pt x="7042328" y="196426"/>
                  <a:pt x="7544664" y="195580"/>
                </a:cubicBezTo>
                <a:cubicBezTo>
                  <a:pt x="8047000" y="194734"/>
                  <a:pt x="8650716" y="200873"/>
                  <a:pt x="9146439" y="231141"/>
                </a:cubicBezTo>
                <a:cubicBezTo>
                  <a:pt x="9147709" y="231353"/>
                  <a:pt x="9147284" y="2222"/>
                  <a:pt x="9150732" y="0"/>
                </a:cubicBezTo>
                <a:close/>
              </a:path>
            </a:pathLst>
          </a:custGeom>
          <a:solidFill>
            <a:srgbClr val="00B0F0"/>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aseline="-25000" dirty="0"/>
          </a:p>
        </p:txBody>
      </p:sp>
      <p:sp>
        <p:nvSpPr>
          <p:cNvPr id="16" name="Freeform 15"/>
          <p:cNvSpPr/>
          <p:nvPr userDrawn="1"/>
        </p:nvSpPr>
        <p:spPr>
          <a:xfrm>
            <a:off x="-1152" y="1372200"/>
            <a:ext cx="12219831" cy="275971"/>
          </a:xfrm>
          <a:custGeom>
            <a:avLst/>
            <a:gdLst>
              <a:gd name="connsiteX0" fmla="*/ 7996904 w 7996904"/>
              <a:gd name="connsiteY0" fmla="*/ 93014 h 257346"/>
              <a:gd name="connsiteX1" fmla="*/ 6227097 w 7996904"/>
              <a:gd name="connsiteY1" fmla="*/ 2885 h 257346"/>
              <a:gd name="connsiteX2" fmla="*/ 4752258 w 7996904"/>
              <a:gd name="connsiteY2" fmla="*/ 35660 h 257346"/>
              <a:gd name="connsiteX3" fmla="*/ 3023420 w 7996904"/>
              <a:gd name="connsiteY3" fmla="*/ 166756 h 257346"/>
              <a:gd name="connsiteX4" fmla="*/ 1433871 w 7996904"/>
              <a:gd name="connsiteY4" fmla="*/ 240498 h 257346"/>
              <a:gd name="connsiteX5" fmla="*/ 778387 w 7996904"/>
              <a:gd name="connsiteY5" fmla="*/ 256885 h 257346"/>
              <a:gd name="connsiteX6" fmla="*/ 0 w 7996904"/>
              <a:gd name="connsiteY6" fmla="*/ 248692 h 257346"/>
              <a:gd name="connsiteX0" fmla="*/ 8012757 w 8012757"/>
              <a:gd name="connsiteY0" fmla="*/ 93014 h 262283"/>
              <a:gd name="connsiteX1" fmla="*/ 6242950 w 8012757"/>
              <a:gd name="connsiteY1" fmla="*/ 2885 h 262283"/>
              <a:gd name="connsiteX2" fmla="*/ 4768111 w 8012757"/>
              <a:gd name="connsiteY2" fmla="*/ 35660 h 262283"/>
              <a:gd name="connsiteX3" fmla="*/ 3039273 w 8012757"/>
              <a:gd name="connsiteY3" fmla="*/ 166756 h 262283"/>
              <a:gd name="connsiteX4" fmla="*/ 1449724 w 8012757"/>
              <a:gd name="connsiteY4" fmla="*/ 240498 h 262283"/>
              <a:gd name="connsiteX5" fmla="*/ 794240 w 8012757"/>
              <a:gd name="connsiteY5" fmla="*/ 256885 h 262283"/>
              <a:gd name="connsiteX6" fmla="*/ 0 w 8012757"/>
              <a:gd name="connsiteY6" fmla="*/ 157978 h 262283"/>
              <a:gd name="connsiteX0" fmla="*/ 8012757 w 8012757"/>
              <a:gd name="connsiteY0" fmla="*/ 93014 h 262283"/>
              <a:gd name="connsiteX1" fmla="*/ 6242950 w 8012757"/>
              <a:gd name="connsiteY1" fmla="*/ 2885 h 262283"/>
              <a:gd name="connsiteX2" fmla="*/ 4768111 w 8012757"/>
              <a:gd name="connsiteY2" fmla="*/ 35660 h 262283"/>
              <a:gd name="connsiteX3" fmla="*/ 3039273 w 8012757"/>
              <a:gd name="connsiteY3" fmla="*/ 166756 h 262283"/>
              <a:gd name="connsiteX4" fmla="*/ 1449724 w 8012757"/>
              <a:gd name="connsiteY4" fmla="*/ 240498 h 262283"/>
              <a:gd name="connsiteX5" fmla="*/ 794240 w 8012757"/>
              <a:gd name="connsiteY5" fmla="*/ 256885 h 262283"/>
              <a:gd name="connsiteX6" fmla="*/ 0 w 8012757"/>
              <a:gd name="connsiteY6" fmla="*/ 157978 h 262283"/>
              <a:gd name="connsiteX0" fmla="*/ 8012757 w 8012757"/>
              <a:gd name="connsiteY0" fmla="*/ 93014 h 249517"/>
              <a:gd name="connsiteX1" fmla="*/ 6242950 w 8012757"/>
              <a:gd name="connsiteY1" fmla="*/ 2885 h 249517"/>
              <a:gd name="connsiteX2" fmla="*/ 4768111 w 8012757"/>
              <a:gd name="connsiteY2" fmla="*/ 35660 h 249517"/>
              <a:gd name="connsiteX3" fmla="*/ 3039273 w 8012757"/>
              <a:gd name="connsiteY3" fmla="*/ 166756 h 249517"/>
              <a:gd name="connsiteX4" fmla="*/ 1449724 w 8012757"/>
              <a:gd name="connsiteY4" fmla="*/ 240498 h 249517"/>
              <a:gd name="connsiteX5" fmla="*/ 794240 w 8012757"/>
              <a:gd name="connsiteY5" fmla="*/ 239164 h 249517"/>
              <a:gd name="connsiteX6" fmla="*/ 0 w 8012757"/>
              <a:gd name="connsiteY6" fmla="*/ 157978 h 249517"/>
              <a:gd name="connsiteX0" fmla="*/ 8012757 w 8012757"/>
              <a:gd name="connsiteY0" fmla="*/ 93014 h 267883"/>
              <a:gd name="connsiteX1" fmla="*/ 6242950 w 8012757"/>
              <a:gd name="connsiteY1" fmla="*/ 2885 h 267883"/>
              <a:gd name="connsiteX2" fmla="*/ 4768111 w 8012757"/>
              <a:gd name="connsiteY2" fmla="*/ 35660 h 267883"/>
              <a:gd name="connsiteX3" fmla="*/ 3039273 w 8012757"/>
              <a:gd name="connsiteY3" fmla="*/ 166756 h 267883"/>
              <a:gd name="connsiteX4" fmla="*/ 1454886 w 8012757"/>
              <a:gd name="connsiteY4" fmla="*/ 264126 h 267883"/>
              <a:gd name="connsiteX5" fmla="*/ 794240 w 8012757"/>
              <a:gd name="connsiteY5" fmla="*/ 239164 h 267883"/>
              <a:gd name="connsiteX6" fmla="*/ 0 w 8012757"/>
              <a:gd name="connsiteY6" fmla="*/ 157978 h 267883"/>
              <a:gd name="connsiteX0" fmla="*/ 8012757 w 8012757"/>
              <a:gd name="connsiteY0" fmla="*/ 93998 h 265975"/>
              <a:gd name="connsiteX1" fmla="*/ 6242950 w 8012757"/>
              <a:gd name="connsiteY1" fmla="*/ 3869 h 265975"/>
              <a:gd name="connsiteX2" fmla="*/ 4768111 w 8012757"/>
              <a:gd name="connsiteY2" fmla="*/ 36644 h 265975"/>
              <a:gd name="connsiteX3" fmla="*/ 3049596 w 8012757"/>
              <a:gd name="connsiteY3" fmla="*/ 214996 h 265975"/>
              <a:gd name="connsiteX4" fmla="*/ 1454886 w 8012757"/>
              <a:gd name="connsiteY4" fmla="*/ 265110 h 265975"/>
              <a:gd name="connsiteX5" fmla="*/ 794240 w 8012757"/>
              <a:gd name="connsiteY5" fmla="*/ 240148 h 265975"/>
              <a:gd name="connsiteX6" fmla="*/ 0 w 8012757"/>
              <a:gd name="connsiteY6" fmla="*/ 158962 h 265975"/>
              <a:gd name="connsiteX0" fmla="*/ 8012757 w 8012757"/>
              <a:gd name="connsiteY0" fmla="*/ 90251 h 262228"/>
              <a:gd name="connsiteX1" fmla="*/ 6242950 w 8012757"/>
              <a:gd name="connsiteY1" fmla="*/ 122 h 262228"/>
              <a:gd name="connsiteX2" fmla="*/ 4778433 w 8012757"/>
              <a:gd name="connsiteY2" fmla="*/ 74246 h 262228"/>
              <a:gd name="connsiteX3" fmla="*/ 3049596 w 8012757"/>
              <a:gd name="connsiteY3" fmla="*/ 211249 h 262228"/>
              <a:gd name="connsiteX4" fmla="*/ 1454886 w 8012757"/>
              <a:gd name="connsiteY4" fmla="*/ 261363 h 262228"/>
              <a:gd name="connsiteX5" fmla="*/ 794240 w 8012757"/>
              <a:gd name="connsiteY5" fmla="*/ 236401 h 262228"/>
              <a:gd name="connsiteX6" fmla="*/ 0 w 8012757"/>
              <a:gd name="connsiteY6" fmla="*/ 155215 h 262228"/>
              <a:gd name="connsiteX0" fmla="*/ 8012757 w 8012757"/>
              <a:gd name="connsiteY0" fmla="*/ 90251 h 262228"/>
              <a:gd name="connsiteX1" fmla="*/ 6242950 w 8012757"/>
              <a:gd name="connsiteY1" fmla="*/ 122 h 262228"/>
              <a:gd name="connsiteX2" fmla="*/ 4778433 w 8012757"/>
              <a:gd name="connsiteY2" fmla="*/ 74246 h 262228"/>
              <a:gd name="connsiteX3" fmla="*/ 3049596 w 8012757"/>
              <a:gd name="connsiteY3" fmla="*/ 211249 h 262228"/>
              <a:gd name="connsiteX4" fmla="*/ 1454886 w 8012757"/>
              <a:gd name="connsiteY4" fmla="*/ 261363 h 262228"/>
              <a:gd name="connsiteX5" fmla="*/ 794240 w 8012757"/>
              <a:gd name="connsiteY5" fmla="*/ 236401 h 262228"/>
              <a:gd name="connsiteX6" fmla="*/ 769409 w 8012757"/>
              <a:gd name="connsiteY6" fmla="*/ 225539 h 262228"/>
              <a:gd name="connsiteX7" fmla="*/ 0 w 8012757"/>
              <a:gd name="connsiteY7" fmla="*/ 155215 h 262228"/>
              <a:gd name="connsiteX0" fmla="*/ 8012757 w 8012757"/>
              <a:gd name="connsiteY0" fmla="*/ 90251 h 262228"/>
              <a:gd name="connsiteX1" fmla="*/ 6242950 w 8012757"/>
              <a:gd name="connsiteY1" fmla="*/ 122 h 262228"/>
              <a:gd name="connsiteX2" fmla="*/ 4778433 w 8012757"/>
              <a:gd name="connsiteY2" fmla="*/ 74246 h 262228"/>
              <a:gd name="connsiteX3" fmla="*/ 3049596 w 8012757"/>
              <a:gd name="connsiteY3" fmla="*/ 211249 h 262228"/>
              <a:gd name="connsiteX4" fmla="*/ 1454886 w 8012757"/>
              <a:gd name="connsiteY4" fmla="*/ 261363 h 262228"/>
              <a:gd name="connsiteX5" fmla="*/ 794240 w 8012757"/>
              <a:gd name="connsiteY5" fmla="*/ 236401 h 262228"/>
              <a:gd name="connsiteX6" fmla="*/ 0 w 8012757"/>
              <a:gd name="connsiteY6" fmla="*/ 155215 h 262228"/>
              <a:gd name="connsiteX0" fmla="*/ 8012757 w 8012757"/>
              <a:gd name="connsiteY0" fmla="*/ 90251 h 261363"/>
              <a:gd name="connsiteX1" fmla="*/ 6242950 w 8012757"/>
              <a:gd name="connsiteY1" fmla="*/ 122 h 261363"/>
              <a:gd name="connsiteX2" fmla="*/ 4778433 w 8012757"/>
              <a:gd name="connsiteY2" fmla="*/ 74246 h 261363"/>
              <a:gd name="connsiteX3" fmla="*/ 3049596 w 8012757"/>
              <a:gd name="connsiteY3" fmla="*/ 211249 h 261363"/>
              <a:gd name="connsiteX4" fmla="*/ 1454886 w 8012757"/>
              <a:gd name="connsiteY4" fmla="*/ 261363 h 261363"/>
              <a:gd name="connsiteX5" fmla="*/ 0 w 8012757"/>
              <a:gd name="connsiteY5" fmla="*/ 155215 h 261363"/>
              <a:gd name="connsiteX0" fmla="*/ 8012757 w 8012757"/>
              <a:gd name="connsiteY0" fmla="*/ 90251 h 271930"/>
              <a:gd name="connsiteX1" fmla="*/ 6242950 w 8012757"/>
              <a:gd name="connsiteY1" fmla="*/ 122 h 271930"/>
              <a:gd name="connsiteX2" fmla="*/ 4778433 w 8012757"/>
              <a:gd name="connsiteY2" fmla="*/ 74246 h 271930"/>
              <a:gd name="connsiteX3" fmla="*/ 3049596 w 8012757"/>
              <a:gd name="connsiteY3" fmla="*/ 211249 h 271930"/>
              <a:gd name="connsiteX4" fmla="*/ 1454886 w 8012757"/>
              <a:gd name="connsiteY4" fmla="*/ 261363 h 271930"/>
              <a:gd name="connsiteX5" fmla="*/ 0 w 8012757"/>
              <a:gd name="connsiteY5" fmla="*/ 155215 h 271930"/>
              <a:gd name="connsiteX0" fmla="*/ 8012757 w 8012757"/>
              <a:gd name="connsiteY0" fmla="*/ 90251 h 251702"/>
              <a:gd name="connsiteX1" fmla="*/ 6242950 w 8012757"/>
              <a:gd name="connsiteY1" fmla="*/ 122 h 251702"/>
              <a:gd name="connsiteX2" fmla="*/ 4778433 w 8012757"/>
              <a:gd name="connsiteY2" fmla="*/ 74246 h 251702"/>
              <a:gd name="connsiteX3" fmla="*/ 3049596 w 8012757"/>
              <a:gd name="connsiteY3" fmla="*/ 211249 h 251702"/>
              <a:gd name="connsiteX4" fmla="*/ 1155528 w 8012757"/>
              <a:gd name="connsiteY4" fmla="*/ 237735 h 251702"/>
              <a:gd name="connsiteX5" fmla="*/ 0 w 8012757"/>
              <a:gd name="connsiteY5" fmla="*/ 155215 h 251702"/>
              <a:gd name="connsiteX0" fmla="*/ 8012757 w 8012757"/>
              <a:gd name="connsiteY0" fmla="*/ 90251 h 239537"/>
              <a:gd name="connsiteX1" fmla="*/ 6242950 w 8012757"/>
              <a:gd name="connsiteY1" fmla="*/ 122 h 239537"/>
              <a:gd name="connsiteX2" fmla="*/ 4778433 w 8012757"/>
              <a:gd name="connsiteY2" fmla="*/ 74246 h 239537"/>
              <a:gd name="connsiteX3" fmla="*/ 3049596 w 8012757"/>
              <a:gd name="connsiteY3" fmla="*/ 211249 h 239537"/>
              <a:gd name="connsiteX4" fmla="*/ 1155528 w 8012757"/>
              <a:gd name="connsiteY4" fmla="*/ 237735 h 239537"/>
              <a:gd name="connsiteX5" fmla="*/ 0 w 8012757"/>
              <a:gd name="connsiteY5" fmla="*/ 155215 h 239537"/>
              <a:gd name="connsiteX0" fmla="*/ 8012757 w 8012757"/>
              <a:gd name="connsiteY0" fmla="*/ 90251 h 246502"/>
              <a:gd name="connsiteX1" fmla="*/ 6242950 w 8012757"/>
              <a:gd name="connsiteY1" fmla="*/ 122 h 246502"/>
              <a:gd name="connsiteX2" fmla="*/ 4778433 w 8012757"/>
              <a:gd name="connsiteY2" fmla="*/ 74246 h 246502"/>
              <a:gd name="connsiteX3" fmla="*/ 3049596 w 8012757"/>
              <a:gd name="connsiteY3" fmla="*/ 211249 h 246502"/>
              <a:gd name="connsiteX4" fmla="*/ 1155528 w 8012757"/>
              <a:gd name="connsiteY4" fmla="*/ 237735 h 246502"/>
              <a:gd name="connsiteX5" fmla="*/ 0 w 8012757"/>
              <a:gd name="connsiteY5" fmla="*/ 155215 h 246502"/>
              <a:gd name="connsiteX0" fmla="*/ 8012757 w 8012757"/>
              <a:gd name="connsiteY0" fmla="*/ 90251 h 272723"/>
              <a:gd name="connsiteX1" fmla="*/ 6242950 w 8012757"/>
              <a:gd name="connsiteY1" fmla="*/ 122 h 272723"/>
              <a:gd name="connsiteX2" fmla="*/ 4778433 w 8012757"/>
              <a:gd name="connsiteY2" fmla="*/ 74246 h 272723"/>
              <a:gd name="connsiteX3" fmla="*/ 3049596 w 8012757"/>
              <a:gd name="connsiteY3" fmla="*/ 211249 h 272723"/>
              <a:gd name="connsiteX4" fmla="*/ 1150367 w 8012757"/>
              <a:gd name="connsiteY4" fmla="*/ 267270 h 272723"/>
              <a:gd name="connsiteX5" fmla="*/ 0 w 8012757"/>
              <a:gd name="connsiteY5" fmla="*/ 155215 h 272723"/>
              <a:gd name="connsiteX0" fmla="*/ 8012757 w 8012757"/>
              <a:gd name="connsiteY0" fmla="*/ 90251 h 272723"/>
              <a:gd name="connsiteX1" fmla="*/ 6242950 w 8012757"/>
              <a:gd name="connsiteY1" fmla="*/ 122 h 272723"/>
              <a:gd name="connsiteX2" fmla="*/ 4778433 w 8012757"/>
              <a:gd name="connsiteY2" fmla="*/ 74246 h 272723"/>
              <a:gd name="connsiteX3" fmla="*/ 3049596 w 8012757"/>
              <a:gd name="connsiteY3" fmla="*/ 211249 h 272723"/>
              <a:gd name="connsiteX4" fmla="*/ 1150367 w 8012757"/>
              <a:gd name="connsiteY4" fmla="*/ 267270 h 272723"/>
              <a:gd name="connsiteX5" fmla="*/ 0 w 8012757"/>
              <a:gd name="connsiteY5" fmla="*/ 155215 h 272723"/>
              <a:gd name="connsiteX0" fmla="*/ 8012757 w 8012757"/>
              <a:gd name="connsiteY0" fmla="*/ 90251 h 272723"/>
              <a:gd name="connsiteX1" fmla="*/ 6242950 w 8012757"/>
              <a:gd name="connsiteY1" fmla="*/ 122 h 272723"/>
              <a:gd name="connsiteX2" fmla="*/ 4778433 w 8012757"/>
              <a:gd name="connsiteY2" fmla="*/ 74246 h 272723"/>
              <a:gd name="connsiteX3" fmla="*/ 3049596 w 8012757"/>
              <a:gd name="connsiteY3" fmla="*/ 211249 h 272723"/>
              <a:gd name="connsiteX4" fmla="*/ 1150367 w 8012757"/>
              <a:gd name="connsiteY4" fmla="*/ 267270 h 272723"/>
              <a:gd name="connsiteX5" fmla="*/ 0 w 8012757"/>
              <a:gd name="connsiteY5" fmla="*/ 155215 h 272723"/>
              <a:gd name="connsiteX0" fmla="*/ 8012757 w 8012757"/>
              <a:gd name="connsiteY0" fmla="*/ 90251 h 272723"/>
              <a:gd name="connsiteX1" fmla="*/ 6242950 w 8012757"/>
              <a:gd name="connsiteY1" fmla="*/ 122 h 272723"/>
              <a:gd name="connsiteX2" fmla="*/ 4778433 w 8012757"/>
              <a:gd name="connsiteY2" fmla="*/ 74246 h 272723"/>
              <a:gd name="connsiteX3" fmla="*/ 3049596 w 8012757"/>
              <a:gd name="connsiteY3" fmla="*/ 211249 h 272723"/>
              <a:gd name="connsiteX4" fmla="*/ 1150367 w 8012757"/>
              <a:gd name="connsiteY4" fmla="*/ 267270 h 272723"/>
              <a:gd name="connsiteX5" fmla="*/ 0 w 8012757"/>
              <a:gd name="connsiteY5" fmla="*/ 155215 h 272723"/>
              <a:gd name="connsiteX0" fmla="*/ 7992112 w 7992112"/>
              <a:gd name="connsiteY0" fmla="*/ 90251 h 267726"/>
              <a:gd name="connsiteX1" fmla="*/ 6222305 w 7992112"/>
              <a:gd name="connsiteY1" fmla="*/ 122 h 267726"/>
              <a:gd name="connsiteX2" fmla="*/ 4757788 w 7992112"/>
              <a:gd name="connsiteY2" fmla="*/ 74246 h 267726"/>
              <a:gd name="connsiteX3" fmla="*/ 3028951 w 7992112"/>
              <a:gd name="connsiteY3" fmla="*/ 211249 h 267726"/>
              <a:gd name="connsiteX4" fmla="*/ 1129722 w 7992112"/>
              <a:gd name="connsiteY4" fmla="*/ 267270 h 267726"/>
              <a:gd name="connsiteX5" fmla="*/ 0 w 7992112"/>
              <a:gd name="connsiteY5" fmla="*/ 184749 h 267726"/>
              <a:gd name="connsiteX0" fmla="*/ 7992112 w 7992112"/>
              <a:gd name="connsiteY0" fmla="*/ 90251 h 267726"/>
              <a:gd name="connsiteX1" fmla="*/ 6222305 w 7992112"/>
              <a:gd name="connsiteY1" fmla="*/ 122 h 267726"/>
              <a:gd name="connsiteX2" fmla="*/ 4757788 w 7992112"/>
              <a:gd name="connsiteY2" fmla="*/ 74246 h 267726"/>
              <a:gd name="connsiteX3" fmla="*/ 3028951 w 7992112"/>
              <a:gd name="connsiteY3" fmla="*/ 211249 h 267726"/>
              <a:gd name="connsiteX4" fmla="*/ 1129722 w 7992112"/>
              <a:gd name="connsiteY4" fmla="*/ 267270 h 267726"/>
              <a:gd name="connsiteX5" fmla="*/ 0 w 7992112"/>
              <a:gd name="connsiteY5" fmla="*/ 184749 h 267726"/>
              <a:gd name="connsiteX0" fmla="*/ 7992112 w 7992112"/>
              <a:gd name="connsiteY0" fmla="*/ 90251 h 267726"/>
              <a:gd name="connsiteX1" fmla="*/ 6222305 w 7992112"/>
              <a:gd name="connsiteY1" fmla="*/ 122 h 267726"/>
              <a:gd name="connsiteX2" fmla="*/ 4757788 w 7992112"/>
              <a:gd name="connsiteY2" fmla="*/ 74246 h 267726"/>
              <a:gd name="connsiteX3" fmla="*/ 3028951 w 7992112"/>
              <a:gd name="connsiteY3" fmla="*/ 211249 h 267726"/>
              <a:gd name="connsiteX4" fmla="*/ 1129722 w 7992112"/>
              <a:gd name="connsiteY4" fmla="*/ 267270 h 267726"/>
              <a:gd name="connsiteX5" fmla="*/ 0 w 7992112"/>
              <a:gd name="connsiteY5" fmla="*/ 184749 h 267726"/>
              <a:gd name="connsiteX0" fmla="*/ 7992112 w 7992112"/>
              <a:gd name="connsiteY0" fmla="*/ 90251 h 267726"/>
              <a:gd name="connsiteX1" fmla="*/ 6222305 w 7992112"/>
              <a:gd name="connsiteY1" fmla="*/ 122 h 267726"/>
              <a:gd name="connsiteX2" fmla="*/ 4757788 w 7992112"/>
              <a:gd name="connsiteY2" fmla="*/ 74246 h 267726"/>
              <a:gd name="connsiteX3" fmla="*/ 3028951 w 7992112"/>
              <a:gd name="connsiteY3" fmla="*/ 211249 h 267726"/>
              <a:gd name="connsiteX4" fmla="*/ 1346498 w 7992112"/>
              <a:gd name="connsiteY4" fmla="*/ 267270 h 267726"/>
              <a:gd name="connsiteX5" fmla="*/ 0 w 7992112"/>
              <a:gd name="connsiteY5" fmla="*/ 184749 h 267726"/>
              <a:gd name="connsiteX0" fmla="*/ 7992112 w 7992112"/>
              <a:gd name="connsiteY0" fmla="*/ 90251 h 267726"/>
              <a:gd name="connsiteX1" fmla="*/ 6222305 w 7992112"/>
              <a:gd name="connsiteY1" fmla="*/ 122 h 267726"/>
              <a:gd name="connsiteX2" fmla="*/ 4757788 w 7992112"/>
              <a:gd name="connsiteY2" fmla="*/ 74246 h 267726"/>
              <a:gd name="connsiteX3" fmla="*/ 3028951 w 7992112"/>
              <a:gd name="connsiteY3" fmla="*/ 211249 h 267726"/>
              <a:gd name="connsiteX4" fmla="*/ 1346498 w 7992112"/>
              <a:gd name="connsiteY4" fmla="*/ 267270 h 267726"/>
              <a:gd name="connsiteX5" fmla="*/ 0 w 7992112"/>
              <a:gd name="connsiteY5" fmla="*/ 184749 h 267726"/>
              <a:gd name="connsiteX0" fmla="*/ 7997273 w 7997273"/>
              <a:gd name="connsiteY0" fmla="*/ 90251 h 268129"/>
              <a:gd name="connsiteX1" fmla="*/ 6227466 w 7997273"/>
              <a:gd name="connsiteY1" fmla="*/ 122 h 268129"/>
              <a:gd name="connsiteX2" fmla="*/ 4762949 w 7997273"/>
              <a:gd name="connsiteY2" fmla="*/ 74246 h 268129"/>
              <a:gd name="connsiteX3" fmla="*/ 3034112 w 7997273"/>
              <a:gd name="connsiteY3" fmla="*/ 211249 h 268129"/>
              <a:gd name="connsiteX4" fmla="*/ 1351659 w 7997273"/>
              <a:gd name="connsiteY4" fmla="*/ 267270 h 268129"/>
              <a:gd name="connsiteX5" fmla="*/ 0 w 7997273"/>
              <a:gd name="connsiteY5" fmla="*/ 172935 h 268129"/>
              <a:gd name="connsiteX0" fmla="*/ 7997273 w 7997273"/>
              <a:gd name="connsiteY0" fmla="*/ 90251 h 262356"/>
              <a:gd name="connsiteX1" fmla="*/ 6227466 w 7997273"/>
              <a:gd name="connsiteY1" fmla="*/ 122 h 262356"/>
              <a:gd name="connsiteX2" fmla="*/ 4762949 w 7997273"/>
              <a:gd name="connsiteY2" fmla="*/ 74246 h 262356"/>
              <a:gd name="connsiteX3" fmla="*/ 3034112 w 7997273"/>
              <a:gd name="connsiteY3" fmla="*/ 211249 h 262356"/>
              <a:gd name="connsiteX4" fmla="*/ 1795533 w 7997273"/>
              <a:gd name="connsiteY4" fmla="*/ 261363 h 262356"/>
              <a:gd name="connsiteX5" fmla="*/ 0 w 7997273"/>
              <a:gd name="connsiteY5" fmla="*/ 172935 h 262356"/>
              <a:gd name="connsiteX0" fmla="*/ 7997273 w 7997273"/>
              <a:gd name="connsiteY0" fmla="*/ 90251 h 285601"/>
              <a:gd name="connsiteX1" fmla="*/ 6227466 w 7997273"/>
              <a:gd name="connsiteY1" fmla="*/ 122 h 285601"/>
              <a:gd name="connsiteX2" fmla="*/ 4762949 w 7997273"/>
              <a:gd name="connsiteY2" fmla="*/ 74246 h 285601"/>
              <a:gd name="connsiteX3" fmla="*/ 3034112 w 7997273"/>
              <a:gd name="connsiteY3" fmla="*/ 211249 h 285601"/>
              <a:gd name="connsiteX4" fmla="*/ 1795533 w 7997273"/>
              <a:gd name="connsiteY4" fmla="*/ 284991 h 285601"/>
              <a:gd name="connsiteX5" fmla="*/ 0 w 7997273"/>
              <a:gd name="connsiteY5" fmla="*/ 172935 h 285601"/>
              <a:gd name="connsiteX0" fmla="*/ 7997273 w 7997273"/>
              <a:gd name="connsiteY0" fmla="*/ 90251 h 285601"/>
              <a:gd name="connsiteX1" fmla="*/ 6227466 w 7997273"/>
              <a:gd name="connsiteY1" fmla="*/ 122 h 285601"/>
              <a:gd name="connsiteX2" fmla="*/ 4762949 w 7997273"/>
              <a:gd name="connsiteY2" fmla="*/ 74246 h 285601"/>
              <a:gd name="connsiteX3" fmla="*/ 3034112 w 7997273"/>
              <a:gd name="connsiteY3" fmla="*/ 211249 h 285601"/>
              <a:gd name="connsiteX4" fmla="*/ 1795533 w 7997273"/>
              <a:gd name="connsiteY4" fmla="*/ 284991 h 285601"/>
              <a:gd name="connsiteX5" fmla="*/ 0 w 7997273"/>
              <a:gd name="connsiteY5" fmla="*/ 172935 h 285601"/>
              <a:gd name="connsiteX0" fmla="*/ 7997273 w 7997273"/>
              <a:gd name="connsiteY0" fmla="*/ 90251 h 285305"/>
              <a:gd name="connsiteX1" fmla="*/ 6227466 w 7997273"/>
              <a:gd name="connsiteY1" fmla="*/ 122 h 285305"/>
              <a:gd name="connsiteX2" fmla="*/ 4762949 w 7997273"/>
              <a:gd name="connsiteY2" fmla="*/ 74246 h 285305"/>
              <a:gd name="connsiteX3" fmla="*/ 3034112 w 7997273"/>
              <a:gd name="connsiteY3" fmla="*/ 211249 h 285305"/>
              <a:gd name="connsiteX4" fmla="*/ 1795533 w 7997273"/>
              <a:gd name="connsiteY4" fmla="*/ 284991 h 285305"/>
              <a:gd name="connsiteX5" fmla="*/ 0 w 7997273"/>
              <a:gd name="connsiteY5" fmla="*/ 184749 h 285305"/>
              <a:gd name="connsiteX0" fmla="*/ 7997273 w 7997273"/>
              <a:gd name="connsiteY0" fmla="*/ 90253 h 285507"/>
              <a:gd name="connsiteX1" fmla="*/ 6227466 w 7997273"/>
              <a:gd name="connsiteY1" fmla="*/ 124 h 285507"/>
              <a:gd name="connsiteX2" fmla="*/ 4762949 w 7997273"/>
              <a:gd name="connsiteY2" fmla="*/ 74248 h 285507"/>
              <a:gd name="connsiteX3" fmla="*/ 3034113 w 7997273"/>
              <a:gd name="connsiteY3" fmla="*/ 217158 h 285507"/>
              <a:gd name="connsiteX4" fmla="*/ 1795533 w 7997273"/>
              <a:gd name="connsiteY4" fmla="*/ 284993 h 285507"/>
              <a:gd name="connsiteX5" fmla="*/ 0 w 7997273"/>
              <a:gd name="connsiteY5" fmla="*/ 184751 h 285507"/>
              <a:gd name="connsiteX0" fmla="*/ 7997273 w 7997273"/>
              <a:gd name="connsiteY0" fmla="*/ 90253 h 285507"/>
              <a:gd name="connsiteX1" fmla="*/ 6227466 w 7997273"/>
              <a:gd name="connsiteY1" fmla="*/ 124 h 285507"/>
              <a:gd name="connsiteX2" fmla="*/ 4762949 w 7997273"/>
              <a:gd name="connsiteY2" fmla="*/ 74248 h 285507"/>
              <a:gd name="connsiteX3" fmla="*/ 3034113 w 7997273"/>
              <a:gd name="connsiteY3" fmla="*/ 217158 h 285507"/>
              <a:gd name="connsiteX4" fmla="*/ 1795533 w 7997273"/>
              <a:gd name="connsiteY4" fmla="*/ 284993 h 285507"/>
              <a:gd name="connsiteX5" fmla="*/ 0 w 7997273"/>
              <a:gd name="connsiteY5" fmla="*/ 184751 h 285507"/>
              <a:gd name="connsiteX0" fmla="*/ 7997273 w 7997273"/>
              <a:gd name="connsiteY0" fmla="*/ 90270 h 285524"/>
              <a:gd name="connsiteX1" fmla="*/ 6227466 w 7997273"/>
              <a:gd name="connsiteY1" fmla="*/ 141 h 285524"/>
              <a:gd name="connsiteX2" fmla="*/ 4762949 w 7997273"/>
              <a:gd name="connsiteY2" fmla="*/ 74265 h 285524"/>
              <a:gd name="connsiteX3" fmla="*/ 3034113 w 7997273"/>
              <a:gd name="connsiteY3" fmla="*/ 217175 h 285524"/>
              <a:gd name="connsiteX4" fmla="*/ 1795533 w 7997273"/>
              <a:gd name="connsiteY4" fmla="*/ 285010 h 285524"/>
              <a:gd name="connsiteX5" fmla="*/ 0 w 7997273"/>
              <a:gd name="connsiteY5" fmla="*/ 184768 h 285524"/>
              <a:gd name="connsiteX0" fmla="*/ 8007596 w 8007596"/>
              <a:gd name="connsiteY0" fmla="*/ 96260 h 285607"/>
              <a:gd name="connsiteX1" fmla="*/ 6227466 w 8007596"/>
              <a:gd name="connsiteY1" fmla="*/ 224 h 285607"/>
              <a:gd name="connsiteX2" fmla="*/ 4762949 w 8007596"/>
              <a:gd name="connsiteY2" fmla="*/ 74348 h 285607"/>
              <a:gd name="connsiteX3" fmla="*/ 3034113 w 8007596"/>
              <a:gd name="connsiteY3" fmla="*/ 217258 h 285607"/>
              <a:gd name="connsiteX4" fmla="*/ 1795533 w 8007596"/>
              <a:gd name="connsiteY4" fmla="*/ 285093 h 285607"/>
              <a:gd name="connsiteX5" fmla="*/ 0 w 8007596"/>
              <a:gd name="connsiteY5" fmla="*/ 184851 h 285607"/>
              <a:gd name="connsiteX0" fmla="*/ 8007596 w 8007596"/>
              <a:gd name="connsiteY0" fmla="*/ 96260 h 285607"/>
              <a:gd name="connsiteX1" fmla="*/ 6227466 w 8007596"/>
              <a:gd name="connsiteY1" fmla="*/ 224 h 285607"/>
              <a:gd name="connsiteX2" fmla="*/ 4762949 w 8007596"/>
              <a:gd name="connsiteY2" fmla="*/ 74348 h 285607"/>
              <a:gd name="connsiteX3" fmla="*/ 3034113 w 8007596"/>
              <a:gd name="connsiteY3" fmla="*/ 217258 h 285607"/>
              <a:gd name="connsiteX4" fmla="*/ 1795533 w 8007596"/>
              <a:gd name="connsiteY4" fmla="*/ 285093 h 285607"/>
              <a:gd name="connsiteX5" fmla="*/ 0 w 8007596"/>
              <a:gd name="connsiteY5" fmla="*/ 184851 h 285607"/>
              <a:gd name="connsiteX0" fmla="*/ 8007596 w 8007596"/>
              <a:gd name="connsiteY0" fmla="*/ 96260 h 273944"/>
              <a:gd name="connsiteX1" fmla="*/ 6227466 w 8007596"/>
              <a:gd name="connsiteY1" fmla="*/ 224 h 273944"/>
              <a:gd name="connsiteX2" fmla="*/ 4762949 w 8007596"/>
              <a:gd name="connsiteY2" fmla="*/ 74348 h 273944"/>
              <a:gd name="connsiteX3" fmla="*/ 3034113 w 8007596"/>
              <a:gd name="connsiteY3" fmla="*/ 217258 h 273944"/>
              <a:gd name="connsiteX4" fmla="*/ 1795534 w 8007596"/>
              <a:gd name="connsiteY4" fmla="*/ 273279 h 273944"/>
              <a:gd name="connsiteX5" fmla="*/ 0 w 8007596"/>
              <a:gd name="connsiteY5" fmla="*/ 184851 h 273944"/>
              <a:gd name="connsiteX0" fmla="*/ 8007596 w 8007596"/>
              <a:gd name="connsiteY0" fmla="*/ 96260 h 274649"/>
              <a:gd name="connsiteX1" fmla="*/ 6227466 w 8007596"/>
              <a:gd name="connsiteY1" fmla="*/ 224 h 274649"/>
              <a:gd name="connsiteX2" fmla="*/ 4762949 w 8007596"/>
              <a:gd name="connsiteY2" fmla="*/ 74348 h 274649"/>
              <a:gd name="connsiteX3" fmla="*/ 3034113 w 8007596"/>
              <a:gd name="connsiteY3" fmla="*/ 217258 h 274649"/>
              <a:gd name="connsiteX4" fmla="*/ 1795534 w 8007596"/>
              <a:gd name="connsiteY4" fmla="*/ 273279 h 274649"/>
              <a:gd name="connsiteX5" fmla="*/ 0 w 8007596"/>
              <a:gd name="connsiteY5" fmla="*/ 167130 h 274649"/>
              <a:gd name="connsiteX0" fmla="*/ 8007596 w 8007596"/>
              <a:gd name="connsiteY0" fmla="*/ 96260 h 273818"/>
              <a:gd name="connsiteX1" fmla="*/ 6227466 w 8007596"/>
              <a:gd name="connsiteY1" fmla="*/ 224 h 273818"/>
              <a:gd name="connsiteX2" fmla="*/ 4762949 w 8007596"/>
              <a:gd name="connsiteY2" fmla="*/ 74348 h 273818"/>
              <a:gd name="connsiteX3" fmla="*/ 3034113 w 8007596"/>
              <a:gd name="connsiteY3" fmla="*/ 217258 h 273818"/>
              <a:gd name="connsiteX4" fmla="*/ 1795534 w 8007596"/>
              <a:gd name="connsiteY4" fmla="*/ 273279 h 273818"/>
              <a:gd name="connsiteX5" fmla="*/ 0 w 8007596"/>
              <a:gd name="connsiteY5" fmla="*/ 167130 h 273818"/>
              <a:gd name="connsiteX0" fmla="*/ 8002435 w 8002435"/>
              <a:gd name="connsiteY0" fmla="*/ 96260 h 274397"/>
              <a:gd name="connsiteX1" fmla="*/ 6222305 w 8002435"/>
              <a:gd name="connsiteY1" fmla="*/ 224 h 274397"/>
              <a:gd name="connsiteX2" fmla="*/ 4757788 w 8002435"/>
              <a:gd name="connsiteY2" fmla="*/ 74348 h 274397"/>
              <a:gd name="connsiteX3" fmla="*/ 3028952 w 8002435"/>
              <a:gd name="connsiteY3" fmla="*/ 217258 h 274397"/>
              <a:gd name="connsiteX4" fmla="*/ 1790373 w 8002435"/>
              <a:gd name="connsiteY4" fmla="*/ 273279 h 274397"/>
              <a:gd name="connsiteX5" fmla="*/ 0 w 8002435"/>
              <a:gd name="connsiteY5" fmla="*/ 173037 h 274397"/>
              <a:gd name="connsiteX0" fmla="*/ 8007983 w 8007983"/>
              <a:gd name="connsiteY0" fmla="*/ 96260 h 274531"/>
              <a:gd name="connsiteX1" fmla="*/ 6227853 w 8007983"/>
              <a:gd name="connsiteY1" fmla="*/ 224 h 274531"/>
              <a:gd name="connsiteX2" fmla="*/ 4763336 w 8007983"/>
              <a:gd name="connsiteY2" fmla="*/ 74348 h 274531"/>
              <a:gd name="connsiteX3" fmla="*/ 3034500 w 8007983"/>
              <a:gd name="connsiteY3" fmla="*/ 217258 h 274531"/>
              <a:gd name="connsiteX4" fmla="*/ 1795921 w 8007983"/>
              <a:gd name="connsiteY4" fmla="*/ 273279 h 274531"/>
              <a:gd name="connsiteX5" fmla="*/ 0 w 8007983"/>
              <a:gd name="connsiteY5" fmla="*/ 169862 h 274531"/>
              <a:gd name="connsiteX0" fmla="*/ 8007983 w 8007983"/>
              <a:gd name="connsiteY0" fmla="*/ 96260 h 275971"/>
              <a:gd name="connsiteX1" fmla="*/ 6227853 w 8007983"/>
              <a:gd name="connsiteY1" fmla="*/ 224 h 275971"/>
              <a:gd name="connsiteX2" fmla="*/ 4763336 w 8007983"/>
              <a:gd name="connsiteY2" fmla="*/ 74348 h 275971"/>
              <a:gd name="connsiteX3" fmla="*/ 3034500 w 8007983"/>
              <a:gd name="connsiteY3" fmla="*/ 217258 h 275971"/>
              <a:gd name="connsiteX4" fmla="*/ 1795921 w 8007983"/>
              <a:gd name="connsiteY4" fmla="*/ 273279 h 275971"/>
              <a:gd name="connsiteX5" fmla="*/ 0 w 8007983"/>
              <a:gd name="connsiteY5" fmla="*/ 139980 h 275971"/>
              <a:gd name="connsiteX0" fmla="*/ 8007983 w 8007983"/>
              <a:gd name="connsiteY0" fmla="*/ 96260 h 275971"/>
              <a:gd name="connsiteX1" fmla="*/ 6227853 w 8007983"/>
              <a:gd name="connsiteY1" fmla="*/ 224 h 275971"/>
              <a:gd name="connsiteX2" fmla="*/ 4763336 w 8007983"/>
              <a:gd name="connsiteY2" fmla="*/ 74348 h 275971"/>
              <a:gd name="connsiteX3" fmla="*/ 3034500 w 8007983"/>
              <a:gd name="connsiteY3" fmla="*/ 217258 h 275971"/>
              <a:gd name="connsiteX4" fmla="*/ 1795921 w 8007983"/>
              <a:gd name="connsiteY4" fmla="*/ 273279 h 275971"/>
              <a:gd name="connsiteX5" fmla="*/ 0 w 8007983"/>
              <a:gd name="connsiteY5" fmla="*/ 139980 h 27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7983" h="275971">
                <a:moveTo>
                  <a:pt x="8007983" y="96260"/>
                </a:moveTo>
                <a:cubicBezTo>
                  <a:pt x="7336692" y="32347"/>
                  <a:pt x="6768627" y="3876"/>
                  <a:pt x="6227853" y="224"/>
                </a:cubicBezTo>
                <a:cubicBezTo>
                  <a:pt x="5687079" y="-3428"/>
                  <a:pt x="5295561" y="38176"/>
                  <a:pt x="4763336" y="74348"/>
                </a:cubicBezTo>
                <a:cubicBezTo>
                  <a:pt x="4231111" y="110520"/>
                  <a:pt x="3529069" y="184103"/>
                  <a:pt x="3034500" y="217258"/>
                </a:cubicBezTo>
                <a:cubicBezTo>
                  <a:pt x="2539931" y="250413"/>
                  <a:pt x="2301671" y="286159"/>
                  <a:pt x="1795921" y="273279"/>
                </a:cubicBezTo>
                <a:cubicBezTo>
                  <a:pt x="1290171" y="260399"/>
                  <a:pt x="887394" y="268767"/>
                  <a:pt x="0" y="139980"/>
                </a:cubicBezTo>
              </a:path>
            </a:pathLst>
          </a:cu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dirty="0">
              <a:ln>
                <a:solidFill>
                  <a:srgbClr val="7F7F7F"/>
                </a:solidFill>
              </a:ln>
            </a:endParaRPr>
          </a:p>
        </p:txBody>
      </p:sp>
      <p:sp>
        <p:nvSpPr>
          <p:cNvPr id="27" name="Line">
            <a:extLst>
              <a:ext uri="{FF2B5EF4-FFF2-40B4-BE49-F238E27FC236}">
                <a16:creationId xmlns:a16="http://schemas.microsoft.com/office/drawing/2014/main" id="{4DC592DB-CEF3-C6B2-0BF6-8E32C7DE13DC}"/>
              </a:ext>
            </a:extLst>
          </p:cNvPr>
          <p:cNvSpPr/>
          <p:nvPr userDrawn="1"/>
        </p:nvSpPr>
        <p:spPr>
          <a:xfrm>
            <a:off x="-11004" y="5854006"/>
            <a:ext cx="12203004" cy="0"/>
          </a:xfrm>
          <a:prstGeom prst="line">
            <a:avLst/>
          </a:prstGeom>
          <a:ln w="762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9" name="Picture 8" descr="A blue and black coat of arms&#10;&#10;Description automatically generated with low confidence">
            <a:extLst>
              <a:ext uri="{FF2B5EF4-FFF2-40B4-BE49-F238E27FC236}">
                <a16:creationId xmlns:a16="http://schemas.microsoft.com/office/drawing/2014/main" id="{10023B89-8602-C5FE-4389-390B7D359829}"/>
              </a:ext>
            </a:extLst>
          </p:cNvPr>
          <p:cNvPicPr>
            <a:picLocks noChangeAspect="1"/>
          </p:cNvPicPr>
          <p:nvPr userDrawn="1"/>
        </p:nvPicPr>
        <p:blipFill>
          <a:blip r:embed="rId3"/>
          <a:stretch>
            <a:fillRect/>
          </a:stretch>
        </p:blipFill>
        <p:spPr>
          <a:xfrm>
            <a:off x="677116" y="89458"/>
            <a:ext cx="647717" cy="625945"/>
          </a:xfrm>
          <a:prstGeom prst="rect">
            <a:avLst/>
          </a:prstGeom>
        </p:spPr>
      </p:pic>
      <p:pic>
        <p:nvPicPr>
          <p:cNvPr id="11" name="Picture 10">
            <a:extLst>
              <a:ext uri="{FF2B5EF4-FFF2-40B4-BE49-F238E27FC236}">
                <a16:creationId xmlns:a16="http://schemas.microsoft.com/office/drawing/2014/main" id="{2E77D3F7-DBBB-2FB1-2A8E-295F7E9953CC}"/>
              </a:ext>
            </a:extLst>
          </p:cNvPr>
          <p:cNvPicPr>
            <a:picLocks noChangeAspect="1"/>
          </p:cNvPicPr>
          <p:nvPr userDrawn="1"/>
        </p:nvPicPr>
        <p:blipFill>
          <a:blip r:embed="rId4"/>
          <a:stretch>
            <a:fillRect/>
          </a:stretch>
        </p:blipFill>
        <p:spPr>
          <a:xfrm>
            <a:off x="10009718" y="89458"/>
            <a:ext cx="876190" cy="393651"/>
          </a:xfrm>
          <a:prstGeom prst="rect">
            <a:avLst/>
          </a:prstGeom>
        </p:spPr>
      </p:pic>
      <p:pic>
        <p:nvPicPr>
          <p:cNvPr id="13" name="Picture 12">
            <a:extLst>
              <a:ext uri="{FF2B5EF4-FFF2-40B4-BE49-F238E27FC236}">
                <a16:creationId xmlns:a16="http://schemas.microsoft.com/office/drawing/2014/main" id="{6A39FA35-B65E-4E62-92EF-BD190CEE7EB1}"/>
              </a:ext>
            </a:extLst>
          </p:cNvPr>
          <p:cNvPicPr>
            <a:picLocks noChangeAspect="1"/>
          </p:cNvPicPr>
          <p:nvPr userDrawn="1"/>
        </p:nvPicPr>
        <p:blipFill>
          <a:blip r:embed="rId5"/>
          <a:stretch>
            <a:fillRect/>
          </a:stretch>
        </p:blipFill>
        <p:spPr>
          <a:xfrm>
            <a:off x="8962292" y="89458"/>
            <a:ext cx="511168" cy="438144"/>
          </a:xfrm>
          <a:prstGeom prst="rect">
            <a:avLst/>
          </a:prstGeom>
        </p:spPr>
      </p:pic>
      <p:pic>
        <p:nvPicPr>
          <p:cNvPr id="18" name="Picture 17" descr="A picture containing statue, crown&#10;&#10;Description automatically generated">
            <a:extLst>
              <a:ext uri="{FF2B5EF4-FFF2-40B4-BE49-F238E27FC236}">
                <a16:creationId xmlns:a16="http://schemas.microsoft.com/office/drawing/2014/main" id="{5FDD1BBF-638D-1A36-C010-8F10C0165F43}"/>
              </a:ext>
            </a:extLst>
          </p:cNvPr>
          <p:cNvPicPr>
            <a:picLocks noChangeAspect="1"/>
          </p:cNvPicPr>
          <p:nvPr userDrawn="1"/>
        </p:nvPicPr>
        <p:blipFill>
          <a:blip r:embed="rId6"/>
          <a:stretch>
            <a:fillRect/>
          </a:stretch>
        </p:blipFill>
        <p:spPr>
          <a:xfrm>
            <a:off x="131636" y="89458"/>
            <a:ext cx="543001" cy="562053"/>
          </a:xfrm>
          <a:prstGeom prst="rect">
            <a:avLst/>
          </a:prstGeom>
        </p:spPr>
      </p:pic>
      <p:pic>
        <p:nvPicPr>
          <p:cNvPr id="20" name="Picture 19" descr="A picture containing text, logo, symbol, emblem&#10;&#10;Description automatically generated">
            <a:extLst>
              <a:ext uri="{FF2B5EF4-FFF2-40B4-BE49-F238E27FC236}">
                <a16:creationId xmlns:a16="http://schemas.microsoft.com/office/drawing/2014/main" id="{04F470E8-24FD-996F-E9A3-D43843C91748}"/>
              </a:ext>
            </a:extLst>
          </p:cNvPr>
          <p:cNvPicPr>
            <a:picLocks noChangeAspect="1"/>
          </p:cNvPicPr>
          <p:nvPr userDrawn="1"/>
        </p:nvPicPr>
        <p:blipFill>
          <a:blip r:embed="rId7"/>
          <a:stretch>
            <a:fillRect/>
          </a:stretch>
        </p:blipFill>
        <p:spPr>
          <a:xfrm>
            <a:off x="9544702" y="89458"/>
            <a:ext cx="566943" cy="710170"/>
          </a:xfrm>
          <a:prstGeom prst="rect">
            <a:avLst/>
          </a:prstGeom>
        </p:spPr>
      </p:pic>
      <p:pic>
        <p:nvPicPr>
          <p:cNvPr id="28" name="Picture 27" descr="A red and black logo&#10;&#10;Description automatically generated with low confidence">
            <a:extLst>
              <a:ext uri="{FF2B5EF4-FFF2-40B4-BE49-F238E27FC236}">
                <a16:creationId xmlns:a16="http://schemas.microsoft.com/office/drawing/2014/main" id="{789129D0-968B-CD2C-2463-1871DD80D514}"/>
              </a:ext>
            </a:extLst>
          </p:cNvPr>
          <p:cNvPicPr>
            <a:picLocks noChangeAspect="1"/>
          </p:cNvPicPr>
          <p:nvPr userDrawn="1"/>
        </p:nvPicPr>
        <p:blipFill>
          <a:blip r:embed="rId8"/>
          <a:stretch>
            <a:fillRect/>
          </a:stretch>
        </p:blipFill>
        <p:spPr>
          <a:xfrm>
            <a:off x="10885908" y="89458"/>
            <a:ext cx="1173482" cy="362713"/>
          </a:xfrm>
          <a:prstGeom prst="rect">
            <a:avLst/>
          </a:prstGeom>
        </p:spPr>
      </p:pic>
      <p:pic>
        <p:nvPicPr>
          <p:cNvPr id="30" name="Picture 29" descr="A picture containing logo, font, graphics, circle&#10;&#10;Description automatically generated">
            <a:extLst>
              <a:ext uri="{FF2B5EF4-FFF2-40B4-BE49-F238E27FC236}">
                <a16:creationId xmlns:a16="http://schemas.microsoft.com/office/drawing/2014/main" id="{43660175-F624-D5E4-2E71-3651053318CF}"/>
              </a:ext>
            </a:extLst>
          </p:cNvPr>
          <p:cNvPicPr>
            <a:picLocks noChangeAspect="1"/>
          </p:cNvPicPr>
          <p:nvPr userDrawn="1"/>
        </p:nvPicPr>
        <p:blipFill>
          <a:blip r:embed="rId9"/>
          <a:stretch>
            <a:fillRect/>
          </a:stretch>
        </p:blipFill>
        <p:spPr>
          <a:xfrm>
            <a:off x="1306092" y="89458"/>
            <a:ext cx="1076475" cy="562053"/>
          </a:xfrm>
          <a:prstGeom prst="rect">
            <a:avLst/>
          </a:prstGeom>
        </p:spPr>
      </p:pic>
    </p:spTree>
    <p:extLst>
      <p:ext uri="{BB962C8B-B14F-4D97-AF65-F5344CB8AC3E}">
        <p14:creationId xmlns:p14="http://schemas.microsoft.com/office/powerpoint/2010/main" val="85829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9273" y="1413158"/>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9273" y="2198825"/>
            <a:ext cx="5386917" cy="410476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413158"/>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98825"/>
            <a:ext cx="5389033" cy="410476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9D66BFD-9177-4AF5-9948-041BA2D9EEB3}"/>
              </a:ext>
            </a:extLst>
          </p:cNvPr>
          <p:cNvSpPr>
            <a:spLocks noGrp="1"/>
          </p:cNvSpPr>
          <p:nvPr>
            <p:ph type="title"/>
          </p:nvPr>
        </p:nvSpPr>
        <p:spPr>
          <a:xfrm>
            <a:off x="569273" y="665035"/>
            <a:ext cx="10972800" cy="602218"/>
          </a:xfrm>
          <a:prstGeom prst="rect">
            <a:avLst/>
          </a:prstGeom>
        </p:spPr>
        <p:txBody>
          <a:bodyPr/>
          <a:lstStyle>
            <a:lvl1pPr algn="l">
              <a:defRPr b="1">
                <a:solidFill>
                  <a:srgbClr val="0065F2"/>
                </a:solidFill>
              </a:defRPr>
            </a:lvl1pPr>
          </a:lstStyle>
          <a:p>
            <a:r>
              <a:rPr lang="en-US"/>
              <a:t>Click to edit Master title style</a:t>
            </a:r>
          </a:p>
        </p:txBody>
      </p:sp>
      <p:sp>
        <p:nvSpPr>
          <p:cNvPr id="2" name="Line">
            <a:extLst>
              <a:ext uri="{FF2B5EF4-FFF2-40B4-BE49-F238E27FC236}">
                <a16:creationId xmlns:a16="http://schemas.microsoft.com/office/drawing/2014/main" id="{77F579B3-BA02-11AF-D0BB-D1670AB903EB}"/>
              </a:ext>
            </a:extLst>
          </p:cNvPr>
          <p:cNvSpPr/>
          <p:nvPr userDrawn="1"/>
        </p:nvSpPr>
        <p:spPr>
          <a:xfrm>
            <a:off x="1166446" y="6535615"/>
            <a:ext cx="11025554" cy="30419"/>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7" name="Picture 6" descr="A picture containing graphics, circle, logo, graphic design&#10;&#10;Description automatically generated">
            <a:extLst>
              <a:ext uri="{FF2B5EF4-FFF2-40B4-BE49-F238E27FC236}">
                <a16:creationId xmlns:a16="http://schemas.microsoft.com/office/drawing/2014/main" id="{74446EA4-6DAA-8550-18A0-AE13505DBFF4}"/>
              </a:ext>
            </a:extLst>
          </p:cNvPr>
          <p:cNvPicPr>
            <a:picLocks noChangeAspect="1"/>
          </p:cNvPicPr>
          <p:nvPr userDrawn="1"/>
        </p:nvPicPr>
        <p:blipFill>
          <a:blip r:embed="rId2"/>
          <a:stretch>
            <a:fillRect/>
          </a:stretch>
        </p:blipFill>
        <p:spPr>
          <a:xfrm>
            <a:off x="103279" y="5903259"/>
            <a:ext cx="931985" cy="964818"/>
          </a:xfrm>
          <a:prstGeom prst="rect">
            <a:avLst/>
          </a:prstGeom>
        </p:spPr>
      </p:pic>
    </p:spTree>
    <p:extLst>
      <p:ext uri="{BB962C8B-B14F-4D97-AF65-F5344CB8AC3E}">
        <p14:creationId xmlns:p14="http://schemas.microsoft.com/office/powerpoint/2010/main" val="4245898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ECBA01-2CB9-4BDA-AFFA-3D2D401E0EEF}"/>
              </a:ext>
            </a:extLst>
          </p:cNvPr>
          <p:cNvSpPr>
            <a:spLocks noGrp="1"/>
          </p:cNvSpPr>
          <p:nvPr>
            <p:ph type="title"/>
          </p:nvPr>
        </p:nvSpPr>
        <p:spPr>
          <a:xfrm>
            <a:off x="569273" y="665035"/>
            <a:ext cx="10972800" cy="602218"/>
          </a:xfrm>
          <a:prstGeom prst="rect">
            <a:avLst/>
          </a:prstGeom>
        </p:spPr>
        <p:txBody>
          <a:bodyPr/>
          <a:lstStyle>
            <a:lvl1pPr algn="l">
              <a:defRPr b="1">
                <a:solidFill>
                  <a:srgbClr val="0065F2"/>
                </a:solidFill>
              </a:defRPr>
            </a:lvl1pPr>
          </a:lstStyle>
          <a:p>
            <a:r>
              <a:rPr lang="en-US"/>
              <a:t>Click to edit Master title style</a:t>
            </a:r>
          </a:p>
        </p:txBody>
      </p:sp>
      <p:sp>
        <p:nvSpPr>
          <p:cNvPr id="2" name="Line">
            <a:extLst>
              <a:ext uri="{FF2B5EF4-FFF2-40B4-BE49-F238E27FC236}">
                <a16:creationId xmlns:a16="http://schemas.microsoft.com/office/drawing/2014/main" id="{EA589F0E-5747-33B1-34A1-8A8246B5F146}"/>
              </a:ext>
            </a:extLst>
          </p:cNvPr>
          <p:cNvSpPr/>
          <p:nvPr userDrawn="1"/>
        </p:nvSpPr>
        <p:spPr>
          <a:xfrm>
            <a:off x="-1" y="6544101"/>
            <a:ext cx="11031415" cy="25111"/>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3" name="Picture 2" descr="A picture containing graphics, circle, logo, graphic design&#10;&#10;Description automatically generated">
            <a:extLst>
              <a:ext uri="{FF2B5EF4-FFF2-40B4-BE49-F238E27FC236}">
                <a16:creationId xmlns:a16="http://schemas.microsoft.com/office/drawing/2014/main" id="{9B2B98D4-2BB8-B41F-E4B8-B88429152FA3}"/>
              </a:ext>
            </a:extLst>
          </p:cNvPr>
          <p:cNvPicPr>
            <a:picLocks noChangeAspect="1"/>
          </p:cNvPicPr>
          <p:nvPr userDrawn="1"/>
        </p:nvPicPr>
        <p:blipFill>
          <a:blip r:embed="rId2"/>
          <a:stretch>
            <a:fillRect/>
          </a:stretch>
        </p:blipFill>
        <p:spPr>
          <a:xfrm>
            <a:off x="11156735" y="5903259"/>
            <a:ext cx="931985" cy="964818"/>
          </a:xfrm>
          <a:prstGeom prst="rect">
            <a:avLst/>
          </a:prstGeom>
        </p:spPr>
      </p:pic>
    </p:spTree>
    <p:extLst>
      <p:ext uri="{BB962C8B-B14F-4D97-AF65-F5344CB8AC3E}">
        <p14:creationId xmlns:p14="http://schemas.microsoft.com/office/powerpoint/2010/main" val="2342362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ECBA01-2CB9-4BDA-AFFA-3D2D401E0EEF}"/>
              </a:ext>
            </a:extLst>
          </p:cNvPr>
          <p:cNvSpPr>
            <a:spLocks noGrp="1"/>
          </p:cNvSpPr>
          <p:nvPr>
            <p:ph type="title"/>
          </p:nvPr>
        </p:nvSpPr>
        <p:spPr>
          <a:xfrm>
            <a:off x="569273" y="665035"/>
            <a:ext cx="10972800" cy="602218"/>
          </a:xfrm>
          <a:prstGeom prst="rect">
            <a:avLst/>
          </a:prstGeom>
        </p:spPr>
        <p:txBody>
          <a:bodyPr/>
          <a:lstStyle>
            <a:lvl1pPr algn="l">
              <a:defRPr b="1">
                <a:solidFill>
                  <a:srgbClr val="0065F2"/>
                </a:solidFill>
              </a:defRPr>
            </a:lvl1pPr>
          </a:lstStyle>
          <a:p>
            <a:r>
              <a:rPr lang="en-US"/>
              <a:t>Click to edit Master title style</a:t>
            </a:r>
          </a:p>
        </p:txBody>
      </p:sp>
      <p:sp>
        <p:nvSpPr>
          <p:cNvPr id="2" name="Line">
            <a:extLst>
              <a:ext uri="{FF2B5EF4-FFF2-40B4-BE49-F238E27FC236}">
                <a16:creationId xmlns:a16="http://schemas.microsoft.com/office/drawing/2014/main" id="{D27B3D2B-7FCF-E226-CB24-3E0D66ED2CCB}"/>
              </a:ext>
            </a:extLst>
          </p:cNvPr>
          <p:cNvSpPr/>
          <p:nvPr userDrawn="1"/>
        </p:nvSpPr>
        <p:spPr>
          <a:xfrm>
            <a:off x="1166446" y="6535615"/>
            <a:ext cx="11025554" cy="30419"/>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3" name="Picture 2" descr="A picture containing graphics, circle, logo, graphic design&#10;&#10;Description automatically generated">
            <a:extLst>
              <a:ext uri="{FF2B5EF4-FFF2-40B4-BE49-F238E27FC236}">
                <a16:creationId xmlns:a16="http://schemas.microsoft.com/office/drawing/2014/main" id="{8688949E-B85C-D48F-FCA2-B4E188213098}"/>
              </a:ext>
            </a:extLst>
          </p:cNvPr>
          <p:cNvPicPr>
            <a:picLocks noChangeAspect="1"/>
          </p:cNvPicPr>
          <p:nvPr userDrawn="1"/>
        </p:nvPicPr>
        <p:blipFill>
          <a:blip r:embed="rId2"/>
          <a:stretch>
            <a:fillRect/>
          </a:stretch>
        </p:blipFill>
        <p:spPr>
          <a:xfrm>
            <a:off x="103279" y="5903259"/>
            <a:ext cx="931985" cy="964818"/>
          </a:xfrm>
          <a:prstGeom prst="rect">
            <a:avLst/>
          </a:prstGeom>
        </p:spPr>
      </p:pic>
    </p:spTree>
    <p:extLst>
      <p:ext uri="{BB962C8B-B14F-4D97-AF65-F5344CB8AC3E}">
        <p14:creationId xmlns:p14="http://schemas.microsoft.com/office/powerpoint/2010/main" val="291104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4684632" y="-4717528"/>
            <a:ext cx="2819400" cy="12230708"/>
          </a:xfrm>
          <a:prstGeom prst="rect">
            <a:avLst/>
          </a:prstGeom>
        </p:spPr>
      </p:pic>
      <p:sp>
        <p:nvSpPr>
          <p:cNvPr id="16" name="Title 1"/>
          <p:cNvSpPr>
            <a:spLocks noGrp="1"/>
          </p:cNvSpPr>
          <p:nvPr>
            <p:ph type="title" hasCustomPrompt="1"/>
          </p:nvPr>
        </p:nvSpPr>
        <p:spPr>
          <a:xfrm>
            <a:off x="5561753" y="4216524"/>
            <a:ext cx="6312090" cy="1362075"/>
          </a:xfrm>
          <a:prstGeom prst="rect">
            <a:avLst/>
          </a:prstGeom>
        </p:spPr>
        <p:txBody>
          <a:bodyPr anchor="b" anchorCtr="0"/>
          <a:lstStyle>
            <a:lvl1pPr algn="l">
              <a:defRPr sz="4000" b="1" cap="small" baseline="0">
                <a:solidFill>
                  <a:srgbClr val="0065F2"/>
                </a:solidFill>
              </a:defRPr>
            </a:lvl1pPr>
          </a:lstStyle>
          <a:p>
            <a:r>
              <a:rPr lang="en-US"/>
              <a:t>Click to edit master title style</a:t>
            </a:r>
          </a:p>
        </p:txBody>
      </p:sp>
      <p:pic>
        <p:nvPicPr>
          <p:cNvPr id="6" name="Picture 5" descr="A picture containing graphics, circle, logo, graphic design&#10;&#10;Description automatically generated">
            <a:extLst>
              <a:ext uri="{FF2B5EF4-FFF2-40B4-BE49-F238E27FC236}">
                <a16:creationId xmlns:a16="http://schemas.microsoft.com/office/drawing/2014/main" id="{D6B9CF30-2090-81DC-20FE-3F8774A1D988}"/>
              </a:ext>
            </a:extLst>
          </p:cNvPr>
          <p:cNvPicPr>
            <a:picLocks noChangeAspect="1"/>
          </p:cNvPicPr>
          <p:nvPr userDrawn="1"/>
        </p:nvPicPr>
        <p:blipFill>
          <a:blip r:embed="rId3"/>
          <a:stretch>
            <a:fillRect/>
          </a:stretch>
        </p:blipFill>
        <p:spPr>
          <a:xfrm>
            <a:off x="195302" y="3049212"/>
            <a:ext cx="3679175" cy="3808787"/>
          </a:xfrm>
          <a:prstGeom prst="rect">
            <a:avLst/>
          </a:prstGeom>
        </p:spPr>
      </p:pic>
    </p:spTree>
    <p:extLst>
      <p:ext uri="{BB962C8B-B14F-4D97-AF65-F5344CB8AC3E}">
        <p14:creationId xmlns:p14="http://schemas.microsoft.com/office/powerpoint/2010/main" val="34450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9272" y="381279"/>
            <a:ext cx="11106386" cy="602218"/>
          </a:xfrm>
          <a:prstGeom prst="rect">
            <a:avLst/>
          </a:prstGeom>
        </p:spPr>
        <p:txBody>
          <a:bodyPr/>
          <a:lstStyle>
            <a:lvl1pPr algn="l">
              <a:defRPr b="1">
                <a:solidFill>
                  <a:srgbClr val="0065F2"/>
                </a:solidFill>
              </a:defRPr>
            </a:lvl1pPr>
          </a:lstStyle>
          <a:p>
            <a:r>
              <a:rPr lang="en-US"/>
              <a:t>Click to edit Master title style</a:t>
            </a:r>
          </a:p>
        </p:txBody>
      </p:sp>
      <p:sp>
        <p:nvSpPr>
          <p:cNvPr id="3" name="Content Placeholder 2"/>
          <p:cNvSpPr>
            <a:spLocks noGrp="1"/>
          </p:cNvSpPr>
          <p:nvPr>
            <p:ph idx="1"/>
          </p:nvPr>
        </p:nvSpPr>
        <p:spPr>
          <a:xfrm>
            <a:off x="569272" y="1119116"/>
            <a:ext cx="11106387" cy="505649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a:extLst>
              <a:ext uri="{FF2B5EF4-FFF2-40B4-BE49-F238E27FC236}">
                <a16:creationId xmlns:a16="http://schemas.microsoft.com/office/drawing/2014/main" id="{14BF65E8-40C4-88B2-AB2E-777ED24B264A}"/>
              </a:ext>
            </a:extLst>
          </p:cNvPr>
          <p:cNvSpPr/>
          <p:nvPr userDrawn="1"/>
        </p:nvSpPr>
        <p:spPr>
          <a:xfrm>
            <a:off x="1166446" y="6535615"/>
            <a:ext cx="11025554" cy="30419"/>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4" name="Picture 3" descr="A picture containing graphics, circle, logo, graphic design&#10;&#10;Description automatically generated">
            <a:extLst>
              <a:ext uri="{FF2B5EF4-FFF2-40B4-BE49-F238E27FC236}">
                <a16:creationId xmlns:a16="http://schemas.microsoft.com/office/drawing/2014/main" id="{84F0E347-4E35-A965-662C-85F3E000F0D2}"/>
              </a:ext>
            </a:extLst>
          </p:cNvPr>
          <p:cNvPicPr>
            <a:picLocks noChangeAspect="1"/>
          </p:cNvPicPr>
          <p:nvPr userDrawn="1"/>
        </p:nvPicPr>
        <p:blipFill>
          <a:blip r:embed="rId2"/>
          <a:stretch>
            <a:fillRect/>
          </a:stretch>
        </p:blipFill>
        <p:spPr>
          <a:xfrm>
            <a:off x="103279" y="5903259"/>
            <a:ext cx="931985" cy="964818"/>
          </a:xfrm>
          <a:prstGeom prst="rect">
            <a:avLst/>
          </a:prstGeom>
        </p:spPr>
      </p:pic>
    </p:spTree>
    <p:extLst>
      <p:ext uri="{BB962C8B-B14F-4D97-AF65-F5344CB8AC3E}">
        <p14:creationId xmlns:p14="http://schemas.microsoft.com/office/powerpoint/2010/main" val="324172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9272" y="381279"/>
            <a:ext cx="11106386" cy="602218"/>
          </a:xfrm>
          <a:prstGeom prst="rect">
            <a:avLst/>
          </a:prstGeom>
        </p:spPr>
        <p:txBody>
          <a:bodyPr/>
          <a:lstStyle>
            <a:lvl1pPr algn="l">
              <a:defRPr b="1">
                <a:solidFill>
                  <a:srgbClr val="0065F2"/>
                </a:solidFill>
              </a:defRPr>
            </a:lvl1pPr>
          </a:lstStyle>
          <a:p>
            <a:r>
              <a:rPr lang="en-US"/>
              <a:t>Click to edit Master title style</a:t>
            </a:r>
          </a:p>
        </p:txBody>
      </p:sp>
      <p:sp>
        <p:nvSpPr>
          <p:cNvPr id="3" name="Content Placeholder 2"/>
          <p:cNvSpPr>
            <a:spLocks noGrp="1"/>
          </p:cNvSpPr>
          <p:nvPr>
            <p:ph idx="1"/>
          </p:nvPr>
        </p:nvSpPr>
        <p:spPr>
          <a:xfrm>
            <a:off x="569272" y="1119116"/>
            <a:ext cx="11106387" cy="505649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ine">
            <a:extLst>
              <a:ext uri="{FF2B5EF4-FFF2-40B4-BE49-F238E27FC236}">
                <a16:creationId xmlns:a16="http://schemas.microsoft.com/office/drawing/2014/main" id="{2D863978-B109-60B3-4E81-0AB4D5AEE325}"/>
              </a:ext>
            </a:extLst>
          </p:cNvPr>
          <p:cNvSpPr/>
          <p:nvPr userDrawn="1"/>
        </p:nvSpPr>
        <p:spPr>
          <a:xfrm>
            <a:off x="-1" y="6544101"/>
            <a:ext cx="11031415" cy="25111"/>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6" name="Picture 5" descr="A picture containing graphics, circle, logo, graphic design&#10;&#10;Description automatically generated">
            <a:extLst>
              <a:ext uri="{FF2B5EF4-FFF2-40B4-BE49-F238E27FC236}">
                <a16:creationId xmlns:a16="http://schemas.microsoft.com/office/drawing/2014/main" id="{12AB5CCD-A604-D7EA-1E4F-257CA591D541}"/>
              </a:ext>
            </a:extLst>
          </p:cNvPr>
          <p:cNvPicPr>
            <a:picLocks noChangeAspect="1"/>
          </p:cNvPicPr>
          <p:nvPr userDrawn="1"/>
        </p:nvPicPr>
        <p:blipFill>
          <a:blip r:embed="rId2"/>
          <a:stretch>
            <a:fillRect/>
          </a:stretch>
        </p:blipFill>
        <p:spPr>
          <a:xfrm>
            <a:off x="11156735" y="5903259"/>
            <a:ext cx="931985" cy="964818"/>
          </a:xfrm>
          <a:prstGeom prst="rect">
            <a:avLst/>
          </a:prstGeom>
        </p:spPr>
      </p:pic>
    </p:spTree>
    <p:extLst>
      <p:ext uri="{BB962C8B-B14F-4D97-AF65-F5344CB8AC3E}">
        <p14:creationId xmlns:p14="http://schemas.microsoft.com/office/powerpoint/2010/main" val="53812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67938" y="381279"/>
            <a:ext cx="5444640" cy="602218"/>
          </a:xfrm>
          <a:prstGeom prst="rect">
            <a:avLst/>
          </a:prstGeom>
        </p:spPr>
        <p:txBody>
          <a:bodyPr/>
          <a:lstStyle>
            <a:lvl1pPr algn="l">
              <a:defRPr b="1">
                <a:solidFill>
                  <a:srgbClr val="0065F2"/>
                </a:solidFill>
              </a:defRPr>
            </a:lvl1pPr>
          </a:lstStyle>
          <a:p>
            <a:r>
              <a:rPr lang="en-US"/>
              <a:t>Click to edit Master title style</a:t>
            </a:r>
          </a:p>
        </p:txBody>
      </p:sp>
      <p:sp>
        <p:nvSpPr>
          <p:cNvPr id="3" name="Content Placeholder 2"/>
          <p:cNvSpPr>
            <a:spLocks noGrp="1"/>
          </p:cNvSpPr>
          <p:nvPr>
            <p:ph idx="1"/>
          </p:nvPr>
        </p:nvSpPr>
        <p:spPr>
          <a:xfrm>
            <a:off x="6267938" y="1119116"/>
            <a:ext cx="5509847" cy="505649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ine">
            <a:extLst>
              <a:ext uri="{FF2B5EF4-FFF2-40B4-BE49-F238E27FC236}">
                <a16:creationId xmlns:a16="http://schemas.microsoft.com/office/drawing/2014/main" id="{B8790693-1FE3-A156-24A1-81D28A233C39}"/>
              </a:ext>
            </a:extLst>
          </p:cNvPr>
          <p:cNvSpPr/>
          <p:nvPr userDrawn="1"/>
        </p:nvSpPr>
        <p:spPr>
          <a:xfrm>
            <a:off x="-1" y="6544101"/>
            <a:ext cx="11031415" cy="25111"/>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5" name="Picture 4" descr="A picture containing graphics, circle, logo, graphic design&#10;&#10;Description automatically generated">
            <a:extLst>
              <a:ext uri="{FF2B5EF4-FFF2-40B4-BE49-F238E27FC236}">
                <a16:creationId xmlns:a16="http://schemas.microsoft.com/office/drawing/2014/main" id="{A471D8A9-9BDB-BAD1-00EF-26BF3138A9F4}"/>
              </a:ext>
            </a:extLst>
          </p:cNvPr>
          <p:cNvPicPr>
            <a:picLocks noChangeAspect="1"/>
          </p:cNvPicPr>
          <p:nvPr userDrawn="1"/>
        </p:nvPicPr>
        <p:blipFill>
          <a:blip r:embed="rId2"/>
          <a:stretch>
            <a:fillRect/>
          </a:stretch>
        </p:blipFill>
        <p:spPr>
          <a:xfrm>
            <a:off x="11156735" y="5903259"/>
            <a:ext cx="931985" cy="964818"/>
          </a:xfrm>
          <a:prstGeom prst="rect">
            <a:avLst/>
          </a:prstGeom>
        </p:spPr>
      </p:pic>
      <p:sp>
        <p:nvSpPr>
          <p:cNvPr id="9" name="Rectangle">
            <a:extLst>
              <a:ext uri="{FF2B5EF4-FFF2-40B4-BE49-F238E27FC236}">
                <a16:creationId xmlns:a16="http://schemas.microsoft.com/office/drawing/2014/main" id="{05BC87DD-2D1C-10BE-5E29-FEFF744E6E9E}"/>
              </a:ext>
            </a:extLst>
          </p:cNvPr>
          <p:cNvSpPr/>
          <p:nvPr userDrawn="1"/>
        </p:nvSpPr>
        <p:spPr>
          <a:xfrm>
            <a:off x="0" y="0"/>
            <a:ext cx="6080760" cy="6858000"/>
          </a:xfrm>
          <a:prstGeom prst="rect">
            <a:avLst/>
          </a:prstGeom>
          <a:solidFill>
            <a:schemeClr val="accent1">
              <a:lumMod val="50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Tree>
    <p:extLst>
      <p:ext uri="{BB962C8B-B14F-4D97-AF65-F5344CB8AC3E}">
        <p14:creationId xmlns:p14="http://schemas.microsoft.com/office/powerpoint/2010/main" val="1306038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9862" y="381279"/>
            <a:ext cx="5339159" cy="602218"/>
          </a:xfrm>
          <a:prstGeom prst="rect">
            <a:avLst/>
          </a:prstGeom>
        </p:spPr>
        <p:txBody>
          <a:bodyPr/>
          <a:lstStyle>
            <a:lvl1pPr algn="l">
              <a:defRPr b="1">
                <a:solidFill>
                  <a:srgbClr val="0065F2"/>
                </a:solidFill>
              </a:defRPr>
            </a:lvl1pPr>
          </a:lstStyle>
          <a:p>
            <a:r>
              <a:rPr lang="en-US"/>
              <a:t>Click to edit Master title style</a:t>
            </a:r>
          </a:p>
        </p:txBody>
      </p:sp>
      <p:sp>
        <p:nvSpPr>
          <p:cNvPr id="3" name="Content Placeholder 2"/>
          <p:cNvSpPr>
            <a:spLocks noGrp="1"/>
          </p:cNvSpPr>
          <p:nvPr>
            <p:ph idx="1"/>
          </p:nvPr>
        </p:nvSpPr>
        <p:spPr>
          <a:xfrm>
            <a:off x="459862" y="1119116"/>
            <a:ext cx="5339159" cy="505649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Line">
            <a:extLst>
              <a:ext uri="{FF2B5EF4-FFF2-40B4-BE49-F238E27FC236}">
                <a16:creationId xmlns:a16="http://schemas.microsoft.com/office/drawing/2014/main" id="{B750A54F-EC1B-FA14-AF4E-58D6BE8BB5A9}"/>
              </a:ext>
            </a:extLst>
          </p:cNvPr>
          <p:cNvSpPr/>
          <p:nvPr userDrawn="1"/>
        </p:nvSpPr>
        <p:spPr>
          <a:xfrm>
            <a:off x="1166446" y="6535615"/>
            <a:ext cx="11025554" cy="30419"/>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5" name="Picture 4" descr="A picture containing graphics, circle, logo, graphic design&#10;&#10;Description automatically generated">
            <a:extLst>
              <a:ext uri="{FF2B5EF4-FFF2-40B4-BE49-F238E27FC236}">
                <a16:creationId xmlns:a16="http://schemas.microsoft.com/office/drawing/2014/main" id="{7D90916D-6542-C677-0826-B79943086BA9}"/>
              </a:ext>
            </a:extLst>
          </p:cNvPr>
          <p:cNvPicPr>
            <a:picLocks noChangeAspect="1"/>
          </p:cNvPicPr>
          <p:nvPr userDrawn="1"/>
        </p:nvPicPr>
        <p:blipFill>
          <a:blip r:embed="rId2"/>
          <a:stretch>
            <a:fillRect/>
          </a:stretch>
        </p:blipFill>
        <p:spPr>
          <a:xfrm>
            <a:off x="103279" y="5903259"/>
            <a:ext cx="931985" cy="964818"/>
          </a:xfrm>
          <a:prstGeom prst="rect">
            <a:avLst/>
          </a:prstGeom>
        </p:spPr>
      </p:pic>
      <p:sp>
        <p:nvSpPr>
          <p:cNvPr id="6" name="Rectangle">
            <a:extLst>
              <a:ext uri="{FF2B5EF4-FFF2-40B4-BE49-F238E27FC236}">
                <a16:creationId xmlns:a16="http://schemas.microsoft.com/office/drawing/2014/main" id="{9A76F9AE-34AF-8A0B-9658-CDA243F8A631}"/>
              </a:ext>
            </a:extLst>
          </p:cNvPr>
          <p:cNvSpPr/>
          <p:nvPr userDrawn="1"/>
        </p:nvSpPr>
        <p:spPr>
          <a:xfrm>
            <a:off x="6111240" y="0"/>
            <a:ext cx="6080760" cy="6858000"/>
          </a:xfrm>
          <a:prstGeom prst="rect">
            <a:avLst/>
          </a:prstGeom>
          <a:solidFill>
            <a:schemeClr val="accent1">
              <a:lumMod val="50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Tree>
    <p:extLst>
      <p:ext uri="{BB962C8B-B14F-4D97-AF65-F5344CB8AC3E}">
        <p14:creationId xmlns:p14="http://schemas.microsoft.com/office/powerpoint/2010/main" val="37381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9273" y="1473959"/>
            <a:ext cx="5384800" cy="4734098"/>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959"/>
            <a:ext cx="5384800" cy="4734098"/>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7F7E075-83D1-4444-ADE9-4494C4793CAD}"/>
              </a:ext>
            </a:extLst>
          </p:cNvPr>
          <p:cNvSpPr>
            <a:spLocks noGrp="1"/>
          </p:cNvSpPr>
          <p:nvPr>
            <p:ph type="title"/>
          </p:nvPr>
        </p:nvSpPr>
        <p:spPr>
          <a:xfrm>
            <a:off x="569273" y="665035"/>
            <a:ext cx="10972800" cy="602218"/>
          </a:xfrm>
          <a:prstGeom prst="rect">
            <a:avLst/>
          </a:prstGeom>
        </p:spPr>
        <p:txBody>
          <a:bodyPr/>
          <a:lstStyle>
            <a:lvl1pPr algn="l">
              <a:defRPr b="1">
                <a:solidFill>
                  <a:srgbClr val="0065F2"/>
                </a:solidFill>
              </a:defRPr>
            </a:lvl1pPr>
          </a:lstStyle>
          <a:p>
            <a:r>
              <a:rPr lang="en-US"/>
              <a:t>Click to edit Master title style</a:t>
            </a:r>
          </a:p>
        </p:txBody>
      </p:sp>
      <p:sp>
        <p:nvSpPr>
          <p:cNvPr id="2" name="Line">
            <a:extLst>
              <a:ext uri="{FF2B5EF4-FFF2-40B4-BE49-F238E27FC236}">
                <a16:creationId xmlns:a16="http://schemas.microsoft.com/office/drawing/2014/main" id="{B77D3DD3-C270-E46C-22A9-145D5AF93524}"/>
              </a:ext>
            </a:extLst>
          </p:cNvPr>
          <p:cNvSpPr/>
          <p:nvPr userDrawn="1"/>
        </p:nvSpPr>
        <p:spPr>
          <a:xfrm>
            <a:off x="-1" y="6544101"/>
            <a:ext cx="11031415" cy="25111"/>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5" name="Picture 4" descr="A picture containing graphics, circle, logo, graphic design&#10;&#10;Description automatically generated">
            <a:extLst>
              <a:ext uri="{FF2B5EF4-FFF2-40B4-BE49-F238E27FC236}">
                <a16:creationId xmlns:a16="http://schemas.microsoft.com/office/drawing/2014/main" id="{7ADF9A9C-864C-C371-5B9B-D4C9591A1E40}"/>
              </a:ext>
            </a:extLst>
          </p:cNvPr>
          <p:cNvPicPr>
            <a:picLocks noChangeAspect="1"/>
          </p:cNvPicPr>
          <p:nvPr userDrawn="1"/>
        </p:nvPicPr>
        <p:blipFill>
          <a:blip r:embed="rId2"/>
          <a:stretch>
            <a:fillRect/>
          </a:stretch>
        </p:blipFill>
        <p:spPr>
          <a:xfrm>
            <a:off x="11156735" y="5903259"/>
            <a:ext cx="931985" cy="964818"/>
          </a:xfrm>
          <a:prstGeom prst="rect">
            <a:avLst/>
          </a:prstGeom>
        </p:spPr>
      </p:pic>
    </p:spTree>
    <p:extLst>
      <p:ext uri="{BB962C8B-B14F-4D97-AF65-F5344CB8AC3E}">
        <p14:creationId xmlns:p14="http://schemas.microsoft.com/office/powerpoint/2010/main" val="3581419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9273" y="1473959"/>
            <a:ext cx="5384800" cy="4734098"/>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959"/>
            <a:ext cx="5384800" cy="4734098"/>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7F7E075-83D1-4444-ADE9-4494C4793CAD}"/>
              </a:ext>
            </a:extLst>
          </p:cNvPr>
          <p:cNvSpPr>
            <a:spLocks noGrp="1"/>
          </p:cNvSpPr>
          <p:nvPr>
            <p:ph type="title"/>
          </p:nvPr>
        </p:nvSpPr>
        <p:spPr>
          <a:xfrm>
            <a:off x="569273" y="665035"/>
            <a:ext cx="10972800" cy="602218"/>
          </a:xfrm>
          <a:prstGeom prst="rect">
            <a:avLst/>
          </a:prstGeom>
        </p:spPr>
        <p:txBody>
          <a:bodyPr/>
          <a:lstStyle>
            <a:lvl1pPr algn="l">
              <a:defRPr b="1">
                <a:solidFill>
                  <a:srgbClr val="0065F2"/>
                </a:solidFill>
              </a:defRPr>
            </a:lvl1pPr>
          </a:lstStyle>
          <a:p>
            <a:r>
              <a:rPr lang="en-US"/>
              <a:t>Click to edit Master title style</a:t>
            </a:r>
          </a:p>
        </p:txBody>
      </p:sp>
      <p:sp>
        <p:nvSpPr>
          <p:cNvPr id="2" name="Line">
            <a:extLst>
              <a:ext uri="{FF2B5EF4-FFF2-40B4-BE49-F238E27FC236}">
                <a16:creationId xmlns:a16="http://schemas.microsoft.com/office/drawing/2014/main" id="{97E2B334-CAD5-8988-8FA1-89854DFEFF39}"/>
              </a:ext>
            </a:extLst>
          </p:cNvPr>
          <p:cNvSpPr/>
          <p:nvPr userDrawn="1"/>
        </p:nvSpPr>
        <p:spPr>
          <a:xfrm>
            <a:off x="1166446" y="6535615"/>
            <a:ext cx="11025554" cy="30419"/>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5" name="Picture 4" descr="A picture containing graphics, circle, logo, graphic design&#10;&#10;Description automatically generated">
            <a:extLst>
              <a:ext uri="{FF2B5EF4-FFF2-40B4-BE49-F238E27FC236}">
                <a16:creationId xmlns:a16="http://schemas.microsoft.com/office/drawing/2014/main" id="{FC742BD5-ACEF-1911-A11A-5193DC0D7764}"/>
              </a:ext>
            </a:extLst>
          </p:cNvPr>
          <p:cNvPicPr>
            <a:picLocks noChangeAspect="1"/>
          </p:cNvPicPr>
          <p:nvPr userDrawn="1"/>
        </p:nvPicPr>
        <p:blipFill>
          <a:blip r:embed="rId2"/>
          <a:stretch>
            <a:fillRect/>
          </a:stretch>
        </p:blipFill>
        <p:spPr>
          <a:xfrm>
            <a:off x="103279" y="5903259"/>
            <a:ext cx="931985" cy="964818"/>
          </a:xfrm>
          <a:prstGeom prst="rect">
            <a:avLst/>
          </a:prstGeom>
        </p:spPr>
      </p:pic>
    </p:spTree>
    <p:extLst>
      <p:ext uri="{BB962C8B-B14F-4D97-AF65-F5344CB8AC3E}">
        <p14:creationId xmlns:p14="http://schemas.microsoft.com/office/powerpoint/2010/main" val="3607262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9273" y="1413158"/>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9273" y="2198825"/>
            <a:ext cx="5386917" cy="410476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413158"/>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98825"/>
            <a:ext cx="5389033" cy="410476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89D66BFD-9177-4AF5-9948-041BA2D9EEB3}"/>
              </a:ext>
            </a:extLst>
          </p:cNvPr>
          <p:cNvSpPr>
            <a:spLocks noGrp="1"/>
          </p:cNvSpPr>
          <p:nvPr>
            <p:ph type="title"/>
          </p:nvPr>
        </p:nvSpPr>
        <p:spPr>
          <a:xfrm>
            <a:off x="569273" y="665035"/>
            <a:ext cx="10972800" cy="602218"/>
          </a:xfrm>
          <a:prstGeom prst="rect">
            <a:avLst/>
          </a:prstGeom>
        </p:spPr>
        <p:txBody>
          <a:bodyPr/>
          <a:lstStyle>
            <a:lvl1pPr algn="l">
              <a:defRPr b="1">
                <a:solidFill>
                  <a:srgbClr val="0065F2"/>
                </a:solidFill>
              </a:defRPr>
            </a:lvl1pPr>
          </a:lstStyle>
          <a:p>
            <a:r>
              <a:rPr lang="en-US"/>
              <a:t>Click to edit Master title style</a:t>
            </a:r>
          </a:p>
        </p:txBody>
      </p:sp>
      <p:sp>
        <p:nvSpPr>
          <p:cNvPr id="2" name="Line">
            <a:extLst>
              <a:ext uri="{FF2B5EF4-FFF2-40B4-BE49-F238E27FC236}">
                <a16:creationId xmlns:a16="http://schemas.microsoft.com/office/drawing/2014/main" id="{318312B5-BCB3-5EAA-7F87-7E2A943A8EDF}"/>
              </a:ext>
            </a:extLst>
          </p:cNvPr>
          <p:cNvSpPr/>
          <p:nvPr userDrawn="1"/>
        </p:nvSpPr>
        <p:spPr>
          <a:xfrm>
            <a:off x="-1" y="6544101"/>
            <a:ext cx="11031415" cy="25111"/>
          </a:xfrm>
          <a:prstGeom prst="line">
            <a:avLst/>
          </a:prstGeom>
          <a:ln w="38100">
            <a:solidFill>
              <a:srgbClr val="29FA2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7" name="Picture 6" descr="A picture containing graphics, circle, logo, graphic design&#10;&#10;Description automatically generated">
            <a:extLst>
              <a:ext uri="{FF2B5EF4-FFF2-40B4-BE49-F238E27FC236}">
                <a16:creationId xmlns:a16="http://schemas.microsoft.com/office/drawing/2014/main" id="{AFA31D2E-E80B-E510-3F1C-3D7996E191A3}"/>
              </a:ext>
            </a:extLst>
          </p:cNvPr>
          <p:cNvPicPr>
            <a:picLocks noChangeAspect="1"/>
          </p:cNvPicPr>
          <p:nvPr userDrawn="1"/>
        </p:nvPicPr>
        <p:blipFill>
          <a:blip r:embed="rId2"/>
          <a:stretch>
            <a:fillRect/>
          </a:stretch>
        </p:blipFill>
        <p:spPr>
          <a:xfrm>
            <a:off x="11156735" y="5903259"/>
            <a:ext cx="931985" cy="964818"/>
          </a:xfrm>
          <a:prstGeom prst="rect">
            <a:avLst/>
          </a:prstGeom>
        </p:spPr>
      </p:pic>
    </p:spTree>
    <p:extLst>
      <p:ext uri="{BB962C8B-B14F-4D97-AF65-F5344CB8AC3E}">
        <p14:creationId xmlns:p14="http://schemas.microsoft.com/office/powerpoint/2010/main" val="3369149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49357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6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txStyles>
    <p:titleStyle>
      <a:lvl1pPr algn="r" defTabSz="457200" rtl="0" eaLnBrk="1" latinLnBrk="0" hangingPunct="1">
        <a:spcBef>
          <a:spcPct val="0"/>
        </a:spcBef>
        <a:buNone/>
        <a:defRPr sz="3200" kern="1200">
          <a:solidFill>
            <a:srgbClr val="494645"/>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rgbClr val="494645"/>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00B0F0"/>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rgbClr val="00B0F0"/>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00B0F0"/>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00B0F0"/>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8.png"/><Relationship Id="rId7" Type="http://schemas.openxmlformats.org/officeDocument/2006/relationships/diagramLayout" Target="../diagrams/layout4.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Data" Target="../diagrams/data4.xml"/><Relationship Id="rId5" Type="http://schemas.openxmlformats.org/officeDocument/2006/relationships/image" Target="../media/image30.png"/><Relationship Id="rId10" Type="http://schemas.microsoft.com/office/2007/relationships/diagramDrawing" Target="../diagrams/drawing4.xml"/><Relationship Id="rId4" Type="http://schemas.openxmlformats.org/officeDocument/2006/relationships/image" Target="../media/image29.png"/><Relationship Id="rId9"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1.pn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hyperlink" Target="https://blantyreriskatlas.must.ac.mw/#/"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bit.ly/41r6HBv" TargetMode="Externa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9F3CD4-2D5D-FD0A-3510-07EA3798C436}"/>
              </a:ext>
            </a:extLst>
          </p:cNvPr>
          <p:cNvSpPr>
            <a:spLocks noGrp="1"/>
          </p:cNvSpPr>
          <p:nvPr>
            <p:ph type="body" sz="quarter" idx="10"/>
          </p:nvPr>
        </p:nvSpPr>
        <p:spPr>
          <a:xfrm>
            <a:off x="137201" y="6147483"/>
            <a:ext cx="5825795" cy="457200"/>
          </a:xfrm>
        </p:spPr>
        <p:txBody>
          <a:bodyPr>
            <a:normAutofit fontScale="92500"/>
          </a:bodyPr>
          <a:lstStyle/>
          <a:p>
            <a:r>
              <a:rPr lang="en-US" dirty="0"/>
              <a:t>National Disaster Risk Management Symposium – Dec 9, 2024</a:t>
            </a:r>
          </a:p>
        </p:txBody>
      </p:sp>
      <p:sp>
        <p:nvSpPr>
          <p:cNvPr id="3" name="Title 2">
            <a:extLst>
              <a:ext uri="{FF2B5EF4-FFF2-40B4-BE49-F238E27FC236}">
                <a16:creationId xmlns:a16="http://schemas.microsoft.com/office/drawing/2014/main" id="{3704D7FC-D11A-DB48-FBF9-B354663E67F2}"/>
              </a:ext>
            </a:extLst>
          </p:cNvPr>
          <p:cNvSpPr>
            <a:spLocks noGrp="1"/>
          </p:cNvSpPr>
          <p:nvPr>
            <p:ph type="ctrTitle"/>
          </p:nvPr>
        </p:nvSpPr>
        <p:spPr>
          <a:xfrm>
            <a:off x="248039" y="3226901"/>
            <a:ext cx="7336260" cy="568485"/>
          </a:xfrm>
        </p:spPr>
        <p:txBody>
          <a:bodyPr/>
          <a:lstStyle/>
          <a:p>
            <a:r>
              <a:rPr lang="en-US" sz="2800" dirty="0"/>
              <a:t>Consultancy Services for the Development of a Comprehensive Risk Atlas and Risk Management Strategy for Blantyre City with an Integrated Flood Risk Management Plan</a:t>
            </a:r>
          </a:p>
        </p:txBody>
      </p:sp>
      <p:sp>
        <p:nvSpPr>
          <p:cNvPr id="4" name="Subtitle 3">
            <a:extLst>
              <a:ext uri="{FF2B5EF4-FFF2-40B4-BE49-F238E27FC236}">
                <a16:creationId xmlns:a16="http://schemas.microsoft.com/office/drawing/2014/main" id="{133F7E8C-5310-37D4-3F94-77B7BB43AC10}"/>
              </a:ext>
            </a:extLst>
          </p:cNvPr>
          <p:cNvSpPr>
            <a:spLocks noGrp="1"/>
          </p:cNvSpPr>
          <p:nvPr>
            <p:ph type="subTitle" idx="1"/>
          </p:nvPr>
        </p:nvSpPr>
        <p:spPr>
          <a:xfrm>
            <a:off x="248038" y="3795386"/>
            <a:ext cx="6925953" cy="347719"/>
          </a:xfrm>
        </p:spPr>
        <p:txBody>
          <a:bodyPr/>
          <a:lstStyle/>
          <a:p>
            <a:r>
              <a:rPr lang="en-US" dirty="0"/>
              <a:t>Project Report Summary </a:t>
            </a:r>
          </a:p>
        </p:txBody>
      </p:sp>
      <p:sp>
        <p:nvSpPr>
          <p:cNvPr id="5" name="Text Placeholder 1">
            <a:extLst>
              <a:ext uri="{FF2B5EF4-FFF2-40B4-BE49-F238E27FC236}">
                <a16:creationId xmlns:a16="http://schemas.microsoft.com/office/drawing/2014/main" id="{66AB16AE-1371-8447-81D8-B15C4D3D968E}"/>
              </a:ext>
            </a:extLst>
          </p:cNvPr>
          <p:cNvSpPr txBox="1">
            <a:spLocks/>
          </p:cNvSpPr>
          <p:nvPr/>
        </p:nvSpPr>
        <p:spPr>
          <a:xfrm>
            <a:off x="248038" y="4638161"/>
            <a:ext cx="5825795" cy="457200"/>
          </a:xfrm>
          <a:prstGeom prst="rect">
            <a:avLst/>
          </a:prstGeom>
        </p:spPr>
        <p:txBody>
          <a:bodyPr anchor="ctr">
            <a:normAutofit/>
          </a:bodyPr>
          <a:lstStyle>
            <a:lvl1pPr marL="0" indent="0" algn="l" defTabSz="457200" rtl="0" eaLnBrk="1" latinLnBrk="0" hangingPunct="1">
              <a:spcBef>
                <a:spcPct val="20000"/>
              </a:spcBef>
              <a:buFont typeface="Arial"/>
              <a:buNone/>
              <a:defRPr sz="1800" kern="1200" baseline="0">
                <a:solidFill>
                  <a:srgbClr val="0065F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00B0F0"/>
                </a:solidFill>
                <a:latin typeface="Calibri"/>
                <a:ea typeface="+mn-ea"/>
                <a:cs typeface="Calibri"/>
              </a:defRPr>
            </a:lvl2pPr>
            <a:lvl3pPr marL="1143000" indent="-228600" algn="l" defTabSz="457200" rtl="0" eaLnBrk="1" latinLnBrk="0" hangingPunct="1">
              <a:spcBef>
                <a:spcPct val="20000"/>
              </a:spcBef>
              <a:buFont typeface="Arial"/>
              <a:buChar char="•"/>
              <a:defRPr sz="2400" kern="1200">
                <a:solidFill>
                  <a:srgbClr val="00B0F0"/>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00B0F0"/>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00B0F0"/>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i="1" dirty="0"/>
              <a:t>Tarek Rashed, Ph.D., NIRAS Team Lead</a:t>
            </a:r>
          </a:p>
        </p:txBody>
      </p:sp>
    </p:spTree>
    <p:extLst>
      <p:ext uri="{BB962C8B-B14F-4D97-AF65-F5344CB8AC3E}">
        <p14:creationId xmlns:p14="http://schemas.microsoft.com/office/powerpoint/2010/main" val="1236434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380C-0E35-0CD1-3D24-7A78A3858DFA}"/>
              </a:ext>
            </a:extLst>
          </p:cNvPr>
          <p:cNvSpPr>
            <a:spLocks noGrp="1"/>
          </p:cNvSpPr>
          <p:nvPr>
            <p:ph type="title"/>
          </p:nvPr>
        </p:nvSpPr>
        <p:spPr>
          <a:xfrm>
            <a:off x="453504" y="80170"/>
            <a:ext cx="5339159" cy="602218"/>
          </a:xfrm>
        </p:spPr>
        <p:txBody>
          <a:bodyPr>
            <a:noAutofit/>
          </a:bodyPr>
          <a:lstStyle/>
          <a:p>
            <a:r>
              <a:rPr lang="en-US" sz="2400" dirty="0"/>
              <a:t>Building a Resilient Blantyre: From Risk Assessment to Robust Action Plan</a:t>
            </a:r>
            <a:endParaRPr lang="en-GB" sz="2400" dirty="0"/>
          </a:p>
        </p:txBody>
      </p:sp>
      <p:graphicFrame>
        <p:nvGraphicFramePr>
          <p:cNvPr id="6" name="Content Placeholder 2">
            <a:extLst>
              <a:ext uri="{FF2B5EF4-FFF2-40B4-BE49-F238E27FC236}">
                <a16:creationId xmlns:a16="http://schemas.microsoft.com/office/drawing/2014/main" id="{03722983-9A8B-2A45-9A32-A1DEB624DB70}"/>
              </a:ext>
            </a:extLst>
          </p:cNvPr>
          <p:cNvGraphicFramePr>
            <a:graphicFrameLocks noGrp="1"/>
          </p:cNvGraphicFramePr>
          <p:nvPr>
            <p:ph idx="1"/>
            <p:extLst>
              <p:ext uri="{D42A27DB-BD31-4B8C-83A1-F6EECF244321}">
                <p14:modId xmlns:p14="http://schemas.microsoft.com/office/powerpoint/2010/main" val="191530347"/>
              </p:ext>
            </p:extLst>
          </p:nvPr>
        </p:nvGraphicFramePr>
        <p:xfrm>
          <a:off x="150167" y="899886"/>
          <a:ext cx="5945834" cy="5576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79981D11-ADB8-6003-B653-21D6B4349793}"/>
              </a:ext>
            </a:extLst>
          </p:cNvPr>
          <p:cNvSpPr/>
          <p:nvPr/>
        </p:nvSpPr>
        <p:spPr>
          <a:xfrm>
            <a:off x="6259661" y="141890"/>
            <a:ext cx="5782173" cy="6574220"/>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descr="A picture containing graphics, circle, logo, graphic design&#10;&#10;Description automatically generated">
            <a:extLst>
              <a:ext uri="{FF2B5EF4-FFF2-40B4-BE49-F238E27FC236}">
                <a16:creationId xmlns:a16="http://schemas.microsoft.com/office/drawing/2014/main" id="{C7FFA76F-4B0D-8607-ED2B-095EEA40BE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1986" y="755712"/>
            <a:ext cx="5164633" cy="5346576"/>
          </a:xfrm>
          <a:prstGeom prst="rect">
            <a:avLst/>
          </a:prstGeom>
        </p:spPr>
      </p:pic>
    </p:spTree>
    <p:extLst>
      <p:ext uri="{BB962C8B-B14F-4D97-AF65-F5344CB8AC3E}">
        <p14:creationId xmlns:p14="http://schemas.microsoft.com/office/powerpoint/2010/main" val="94695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5BE3E9D-739F-667E-5313-19B54110D69C}"/>
              </a:ext>
            </a:extLst>
          </p:cNvPr>
          <p:cNvPicPr>
            <a:picLocks noGrp="1" noChangeAspect="1"/>
          </p:cNvPicPr>
          <p:nvPr>
            <p:ph sz="half" idx="1"/>
          </p:nvPr>
        </p:nvPicPr>
        <p:blipFill>
          <a:blip r:embed="rId2"/>
          <a:stretch>
            <a:fillRect/>
          </a:stretch>
        </p:blipFill>
        <p:spPr>
          <a:xfrm>
            <a:off x="1763319" y="1371197"/>
            <a:ext cx="2479907" cy="2142743"/>
          </a:xfrm>
        </p:spPr>
      </p:pic>
      <p:pic>
        <p:nvPicPr>
          <p:cNvPr id="12" name="Content Placeholder 11">
            <a:extLst>
              <a:ext uri="{FF2B5EF4-FFF2-40B4-BE49-F238E27FC236}">
                <a16:creationId xmlns:a16="http://schemas.microsoft.com/office/drawing/2014/main" id="{5212C7B4-08AE-A4E2-C9AB-6AF50CBB7080}"/>
              </a:ext>
            </a:extLst>
          </p:cNvPr>
          <p:cNvPicPr>
            <a:picLocks noGrp="1" noChangeAspect="1"/>
          </p:cNvPicPr>
          <p:nvPr>
            <p:ph sz="half" idx="2"/>
          </p:nvPr>
        </p:nvPicPr>
        <p:blipFill>
          <a:blip r:embed="rId3"/>
          <a:stretch>
            <a:fillRect/>
          </a:stretch>
        </p:blipFill>
        <p:spPr>
          <a:xfrm>
            <a:off x="7191982" y="1351466"/>
            <a:ext cx="2886965" cy="2166726"/>
          </a:xfrm>
        </p:spPr>
      </p:pic>
      <p:sp>
        <p:nvSpPr>
          <p:cNvPr id="2" name="Title 1">
            <a:extLst>
              <a:ext uri="{FF2B5EF4-FFF2-40B4-BE49-F238E27FC236}">
                <a16:creationId xmlns:a16="http://schemas.microsoft.com/office/drawing/2014/main" id="{7E57B2C9-941A-7B51-EA41-9BEEFE3D5779}"/>
              </a:ext>
            </a:extLst>
          </p:cNvPr>
          <p:cNvSpPr>
            <a:spLocks noGrp="1"/>
          </p:cNvSpPr>
          <p:nvPr>
            <p:ph type="title"/>
          </p:nvPr>
        </p:nvSpPr>
        <p:spPr/>
        <p:txBody>
          <a:bodyPr/>
          <a:lstStyle/>
          <a:p>
            <a:r>
              <a:rPr lang="en-US" dirty="0"/>
              <a:t>Process of Driving Strategic Goals from Problem Statements</a:t>
            </a:r>
            <a:endParaRPr lang="en-GB" dirty="0"/>
          </a:p>
        </p:txBody>
      </p:sp>
      <p:pic>
        <p:nvPicPr>
          <p:cNvPr id="8" name="Content Placeholder 6" descr="A qr code with a white background&#10;&#10;Description automatically generated">
            <a:extLst>
              <a:ext uri="{FF2B5EF4-FFF2-40B4-BE49-F238E27FC236}">
                <a16:creationId xmlns:a16="http://schemas.microsoft.com/office/drawing/2014/main" id="{F6970030-7909-2742-5FEB-BB520590EDE2}"/>
              </a:ext>
            </a:extLst>
          </p:cNvPr>
          <p:cNvPicPr>
            <a:picLocks noChangeAspect="1"/>
          </p:cNvPicPr>
          <p:nvPr/>
        </p:nvPicPr>
        <p:blipFill>
          <a:blip r:embed="rId4"/>
          <a:stretch>
            <a:fillRect/>
          </a:stretch>
        </p:blipFill>
        <p:spPr>
          <a:xfrm>
            <a:off x="5822152" y="1267253"/>
            <a:ext cx="1313543" cy="1313543"/>
          </a:xfrm>
          <a:prstGeom prst="rect">
            <a:avLst/>
          </a:prstGeom>
        </p:spPr>
      </p:pic>
      <p:sp>
        <p:nvSpPr>
          <p:cNvPr id="10" name="TextBox 9">
            <a:extLst>
              <a:ext uri="{FF2B5EF4-FFF2-40B4-BE49-F238E27FC236}">
                <a16:creationId xmlns:a16="http://schemas.microsoft.com/office/drawing/2014/main" id="{1AE64D8F-02D8-63F1-24AB-55CB5C714186}"/>
              </a:ext>
            </a:extLst>
          </p:cNvPr>
          <p:cNvSpPr txBox="1"/>
          <p:nvPr/>
        </p:nvSpPr>
        <p:spPr>
          <a:xfrm>
            <a:off x="5733908" y="2580796"/>
            <a:ext cx="1541912" cy="261610"/>
          </a:xfrm>
          <a:prstGeom prst="rect">
            <a:avLst/>
          </a:prstGeom>
          <a:noFill/>
        </p:spPr>
        <p:txBody>
          <a:bodyPr wrap="square">
            <a:spAutoFit/>
          </a:bodyPr>
          <a:lstStyle/>
          <a:p>
            <a:pPr algn="ctr"/>
            <a:r>
              <a:rPr lang="en-GB" sz="1100" dirty="0"/>
              <a:t>https://bit.ly/3t4Jgzl</a:t>
            </a:r>
          </a:p>
        </p:txBody>
      </p:sp>
      <p:pic>
        <p:nvPicPr>
          <p:cNvPr id="14" name="Content Placeholder 7" descr="A qr code on a white background&#10;&#10;Description automatically generated">
            <a:extLst>
              <a:ext uri="{FF2B5EF4-FFF2-40B4-BE49-F238E27FC236}">
                <a16:creationId xmlns:a16="http://schemas.microsoft.com/office/drawing/2014/main" id="{F881D3D1-CB70-ADDE-B98F-B2A1ECD99949}"/>
              </a:ext>
            </a:extLst>
          </p:cNvPr>
          <p:cNvPicPr>
            <a:picLocks noChangeAspect="1"/>
          </p:cNvPicPr>
          <p:nvPr/>
        </p:nvPicPr>
        <p:blipFill>
          <a:blip r:embed="rId5"/>
          <a:stretch>
            <a:fillRect/>
          </a:stretch>
        </p:blipFill>
        <p:spPr>
          <a:xfrm>
            <a:off x="306449" y="1267253"/>
            <a:ext cx="1313543" cy="1313543"/>
          </a:xfrm>
          <a:prstGeom prst="rect">
            <a:avLst/>
          </a:prstGeom>
        </p:spPr>
      </p:pic>
      <p:sp>
        <p:nvSpPr>
          <p:cNvPr id="18" name="TextBox 17">
            <a:extLst>
              <a:ext uri="{FF2B5EF4-FFF2-40B4-BE49-F238E27FC236}">
                <a16:creationId xmlns:a16="http://schemas.microsoft.com/office/drawing/2014/main" id="{393F682A-6F3B-6445-2DCC-C77DDC845372}"/>
              </a:ext>
            </a:extLst>
          </p:cNvPr>
          <p:cNvSpPr txBox="1"/>
          <p:nvPr/>
        </p:nvSpPr>
        <p:spPr>
          <a:xfrm>
            <a:off x="163120" y="2580796"/>
            <a:ext cx="1600200" cy="265730"/>
          </a:xfrm>
          <a:prstGeom prst="rect">
            <a:avLst/>
          </a:prstGeom>
          <a:noFill/>
        </p:spPr>
        <p:txBody>
          <a:bodyPr wrap="square">
            <a:spAutoFit/>
          </a:bodyPr>
          <a:lstStyle/>
          <a:p>
            <a:r>
              <a:rPr lang="en-GB" sz="1100" dirty="0"/>
              <a:t>https://bit.ly/47LbI8w </a:t>
            </a:r>
          </a:p>
        </p:txBody>
      </p:sp>
      <p:graphicFrame>
        <p:nvGraphicFramePr>
          <p:cNvPr id="3" name="Content Placeholder 2">
            <a:extLst>
              <a:ext uri="{FF2B5EF4-FFF2-40B4-BE49-F238E27FC236}">
                <a16:creationId xmlns:a16="http://schemas.microsoft.com/office/drawing/2014/main" id="{24D9C3D1-2023-64AD-BE43-991476E6D314}"/>
              </a:ext>
            </a:extLst>
          </p:cNvPr>
          <p:cNvGraphicFramePr>
            <a:graphicFrameLocks/>
          </p:cNvGraphicFramePr>
          <p:nvPr>
            <p:extLst>
              <p:ext uri="{D42A27DB-BD31-4B8C-83A1-F6EECF244321}">
                <p14:modId xmlns:p14="http://schemas.microsoft.com/office/powerpoint/2010/main" val="119857014"/>
              </p:ext>
            </p:extLst>
          </p:nvPr>
        </p:nvGraphicFramePr>
        <p:xfrm>
          <a:off x="569913" y="3744930"/>
          <a:ext cx="11106150" cy="26147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6247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B8F2F3-4612-51DC-78C8-4381C35D304E}"/>
              </a:ext>
            </a:extLst>
          </p:cNvPr>
          <p:cNvSpPr>
            <a:spLocks noGrp="1"/>
          </p:cNvSpPr>
          <p:nvPr>
            <p:ph type="title"/>
          </p:nvPr>
        </p:nvSpPr>
        <p:spPr>
          <a:xfrm>
            <a:off x="569273" y="348834"/>
            <a:ext cx="10972800" cy="602218"/>
          </a:xfrm>
        </p:spPr>
        <p:txBody>
          <a:bodyPr>
            <a:normAutofit/>
          </a:bodyPr>
          <a:lstStyle/>
          <a:p>
            <a:r>
              <a:rPr lang="en-US" dirty="0"/>
              <a:t>Blantyre RMS Framework</a:t>
            </a:r>
            <a:endParaRPr lang="en-GB" dirty="0"/>
          </a:p>
        </p:txBody>
      </p:sp>
      <p:graphicFrame>
        <p:nvGraphicFramePr>
          <p:cNvPr id="13" name="Content Placeholder 12">
            <a:extLst>
              <a:ext uri="{FF2B5EF4-FFF2-40B4-BE49-F238E27FC236}">
                <a16:creationId xmlns:a16="http://schemas.microsoft.com/office/drawing/2014/main" id="{5DF87B8C-F701-B6B3-500F-F1412675675D}"/>
              </a:ext>
            </a:extLst>
          </p:cNvPr>
          <p:cNvGraphicFramePr>
            <a:graphicFrameLocks noGrp="1"/>
          </p:cNvGraphicFramePr>
          <p:nvPr>
            <p:ph sz="half" idx="2"/>
            <p:extLst>
              <p:ext uri="{D42A27DB-BD31-4B8C-83A1-F6EECF244321}">
                <p14:modId xmlns:p14="http://schemas.microsoft.com/office/powerpoint/2010/main" val="3126483328"/>
              </p:ext>
            </p:extLst>
          </p:nvPr>
        </p:nvGraphicFramePr>
        <p:xfrm>
          <a:off x="3248836" y="1084521"/>
          <a:ext cx="8293237" cy="506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B30FD1B3-A700-41E9-7665-C3CA4BA1F9D4}"/>
              </a:ext>
            </a:extLst>
          </p:cNvPr>
          <p:cNvSpPr/>
          <p:nvPr/>
        </p:nvSpPr>
        <p:spPr>
          <a:xfrm>
            <a:off x="6662791" y="951051"/>
            <a:ext cx="3518899" cy="1314401"/>
          </a:xfrm>
          <a:prstGeom prst="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A877765D-66E4-3501-7F8F-B296FB9CB333}"/>
              </a:ext>
            </a:extLst>
          </p:cNvPr>
          <p:cNvGraphicFramePr>
            <a:graphicFrameLocks noGrp="1"/>
          </p:cNvGraphicFramePr>
          <p:nvPr>
            <p:ph sz="half" idx="1"/>
            <p:extLst>
              <p:ext uri="{D42A27DB-BD31-4B8C-83A1-F6EECF244321}">
                <p14:modId xmlns:p14="http://schemas.microsoft.com/office/powerpoint/2010/main" val="2828662192"/>
              </p:ext>
            </p:extLst>
          </p:nvPr>
        </p:nvGraphicFramePr>
        <p:xfrm>
          <a:off x="-1032856" y="1416493"/>
          <a:ext cx="5384800" cy="4735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04327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D44E3D-7120-031A-4E4F-877E6A21AFBE}"/>
              </a:ext>
            </a:extLst>
          </p:cNvPr>
          <p:cNvSpPr>
            <a:spLocks noGrp="1"/>
          </p:cNvSpPr>
          <p:nvPr>
            <p:ph type="title"/>
          </p:nvPr>
        </p:nvSpPr>
        <p:spPr/>
        <p:txBody>
          <a:bodyPr/>
          <a:lstStyle/>
          <a:p>
            <a:r>
              <a:rPr lang="en-US" dirty="0"/>
              <a:t>Mission</a:t>
            </a:r>
            <a:endParaRPr lang="en-GB" dirty="0"/>
          </a:p>
        </p:txBody>
      </p:sp>
      <p:sp>
        <p:nvSpPr>
          <p:cNvPr id="5" name="Content Placeholder 4">
            <a:extLst>
              <a:ext uri="{FF2B5EF4-FFF2-40B4-BE49-F238E27FC236}">
                <a16:creationId xmlns:a16="http://schemas.microsoft.com/office/drawing/2014/main" id="{43FB2C09-DB41-9181-5DFD-2131E71BCAF8}"/>
              </a:ext>
            </a:extLst>
          </p:cNvPr>
          <p:cNvSpPr>
            <a:spLocks noGrp="1"/>
          </p:cNvSpPr>
          <p:nvPr>
            <p:ph idx="1"/>
          </p:nvPr>
        </p:nvSpPr>
        <p:spPr/>
        <p:txBody>
          <a:bodyPr/>
          <a:lstStyle/>
          <a:p>
            <a:r>
              <a:rPr lang="en-US" sz="2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To safeguard Blantyre City from natural hazards by strengthening infrastructure and community resilience, </a:t>
            </a:r>
            <a:r>
              <a:rPr lang="en-US" sz="2800" b="0" i="0" dirty="0" err="1">
                <a:solidFill>
                  <a:srgbClr val="0D0D0D"/>
                </a:solidFill>
                <a:effectLst/>
                <a:latin typeface="Calibri" panose="020F0502020204030204" pitchFamily="34" charset="0"/>
                <a:ea typeface="Calibri" panose="020F0502020204030204" pitchFamily="34" charset="0"/>
                <a:cs typeface="Calibri" panose="020F0502020204030204" pitchFamily="34" charset="0"/>
              </a:rPr>
              <a:t>optimising</a:t>
            </a:r>
            <a:r>
              <a:rPr lang="en-US" sz="2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disaster response, and implementing sustainable practices, ensuring a safe, prepared, and resilient environment for all.</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B106E1FB-9F2B-7728-DBE3-C586A393E2C1}"/>
              </a:ext>
            </a:extLst>
          </p:cNvPr>
          <p:cNvSpPr/>
          <p:nvPr/>
        </p:nvSpPr>
        <p:spPr>
          <a:xfrm>
            <a:off x="6259661" y="141890"/>
            <a:ext cx="5782173" cy="6574220"/>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descr="A picture containing graphics, circle, logo, graphic design&#10;&#10;Description automatically generated">
            <a:extLst>
              <a:ext uri="{FF2B5EF4-FFF2-40B4-BE49-F238E27FC236}">
                <a16:creationId xmlns:a16="http://schemas.microsoft.com/office/drawing/2014/main" id="{19CF2547-8259-B85E-B7F2-1FC9F873E3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986" y="755712"/>
            <a:ext cx="5164633" cy="5346576"/>
          </a:xfrm>
          <a:prstGeom prst="rect">
            <a:avLst/>
          </a:prstGeom>
        </p:spPr>
      </p:pic>
    </p:spTree>
    <p:extLst>
      <p:ext uri="{BB962C8B-B14F-4D97-AF65-F5344CB8AC3E}">
        <p14:creationId xmlns:p14="http://schemas.microsoft.com/office/powerpoint/2010/main" val="199066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668C8-76C2-2F10-317D-B7317D3C08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E6AE49-8B36-E1D9-0A30-79A1B24F2DC0}"/>
              </a:ext>
            </a:extLst>
          </p:cNvPr>
          <p:cNvSpPr>
            <a:spLocks noGrp="1"/>
          </p:cNvSpPr>
          <p:nvPr>
            <p:ph type="title"/>
          </p:nvPr>
        </p:nvSpPr>
        <p:spPr/>
        <p:txBody>
          <a:bodyPr/>
          <a:lstStyle/>
          <a:p>
            <a:r>
              <a:rPr lang="en-US" dirty="0"/>
              <a:t>Vision</a:t>
            </a:r>
            <a:endParaRPr lang="en-GB" dirty="0"/>
          </a:p>
        </p:txBody>
      </p:sp>
      <p:sp>
        <p:nvSpPr>
          <p:cNvPr id="5" name="Content Placeholder 4">
            <a:extLst>
              <a:ext uri="{FF2B5EF4-FFF2-40B4-BE49-F238E27FC236}">
                <a16:creationId xmlns:a16="http://schemas.microsoft.com/office/drawing/2014/main" id="{AE7216F1-F975-436A-5477-ABE3D3E94C64}"/>
              </a:ext>
            </a:extLst>
          </p:cNvPr>
          <p:cNvSpPr>
            <a:spLocks noGrp="1"/>
          </p:cNvSpPr>
          <p:nvPr>
            <p:ph idx="1"/>
          </p:nvPr>
        </p:nvSpPr>
        <p:spPr/>
        <p:txBody>
          <a:bodyPr>
            <a:normAutofit/>
          </a:bodyPr>
          <a:lstStyle/>
          <a:p>
            <a:r>
              <a:rPr lang="en-US" sz="28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Blantyre Resilient to Risks:  A city embodying resilience and sustainability, where every resident, business, and structure is equipped to withstand and thrive amid natural disasters through innovation, education, and collective action.</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CA4D701-1185-C574-244D-28BA3D5F5AE1}"/>
              </a:ext>
            </a:extLst>
          </p:cNvPr>
          <p:cNvSpPr/>
          <p:nvPr/>
        </p:nvSpPr>
        <p:spPr>
          <a:xfrm>
            <a:off x="6259661" y="141890"/>
            <a:ext cx="5782173" cy="6574220"/>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descr="A picture containing graphics, circle, logo, graphic design&#10;&#10;Description automatically generated">
            <a:extLst>
              <a:ext uri="{FF2B5EF4-FFF2-40B4-BE49-F238E27FC236}">
                <a16:creationId xmlns:a16="http://schemas.microsoft.com/office/drawing/2014/main" id="{CD364B4E-7F28-FB26-97DA-48A3D5E2B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986" y="755712"/>
            <a:ext cx="5164633" cy="5346576"/>
          </a:xfrm>
          <a:prstGeom prst="rect">
            <a:avLst/>
          </a:prstGeom>
        </p:spPr>
      </p:pic>
    </p:spTree>
    <p:extLst>
      <p:ext uri="{BB962C8B-B14F-4D97-AF65-F5344CB8AC3E}">
        <p14:creationId xmlns:p14="http://schemas.microsoft.com/office/powerpoint/2010/main" val="269557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B2056-11EF-8E5C-20B8-58A062E868BB}"/>
              </a:ext>
            </a:extLst>
          </p:cNvPr>
          <p:cNvSpPr>
            <a:spLocks noGrp="1"/>
          </p:cNvSpPr>
          <p:nvPr>
            <p:ph type="title"/>
          </p:nvPr>
        </p:nvSpPr>
        <p:spPr>
          <a:xfrm>
            <a:off x="6248483" y="134844"/>
            <a:ext cx="5444640" cy="602218"/>
          </a:xfrm>
        </p:spPr>
        <p:txBody>
          <a:bodyPr/>
          <a:lstStyle/>
          <a:p>
            <a:r>
              <a:rPr lang="en-US" dirty="0"/>
              <a:t>Guiding Principles</a:t>
            </a:r>
            <a:endParaRPr lang="en-GB" dirty="0"/>
          </a:p>
        </p:txBody>
      </p:sp>
      <p:graphicFrame>
        <p:nvGraphicFramePr>
          <p:cNvPr id="6" name="Content Placeholder 4">
            <a:extLst>
              <a:ext uri="{FF2B5EF4-FFF2-40B4-BE49-F238E27FC236}">
                <a16:creationId xmlns:a16="http://schemas.microsoft.com/office/drawing/2014/main" id="{DEAB29FE-2304-8806-71B5-FE875C26F2EA}"/>
              </a:ext>
            </a:extLst>
          </p:cNvPr>
          <p:cNvGraphicFramePr>
            <a:graphicFrameLocks noGrp="1"/>
          </p:cNvGraphicFramePr>
          <p:nvPr>
            <p:ph idx="1"/>
            <p:extLst>
              <p:ext uri="{D42A27DB-BD31-4B8C-83A1-F6EECF244321}">
                <p14:modId xmlns:p14="http://schemas.microsoft.com/office/powerpoint/2010/main" val="3624779947"/>
              </p:ext>
            </p:extLst>
          </p:nvPr>
        </p:nvGraphicFramePr>
        <p:xfrm>
          <a:off x="6193277" y="737062"/>
          <a:ext cx="5869021" cy="5739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10A93404-8C9C-EA2A-3EAA-5E10DE75BCCC}"/>
              </a:ext>
            </a:extLst>
          </p:cNvPr>
          <p:cNvPicPr>
            <a:picLocks noChangeAspect="1"/>
          </p:cNvPicPr>
          <p:nvPr/>
        </p:nvPicPr>
        <p:blipFill>
          <a:blip r:embed="rId7"/>
          <a:srcRect/>
          <a:stretch>
            <a:fillRect/>
          </a:stretch>
        </p:blipFill>
        <p:spPr>
          <a:xfrm>
            <a:off x="341704" y="458202"/>
            <a:ext cx="5415511" cy="5593517"/>
          </a:xfrm>
          <a:prstGeom prst="rect">
            <a:avLst/>
          </a:prstGeom>
        </p:spPr>
      </p:pic>
    </p:spTree>
    <p:extLst>
      <p:ext uri="{BB962C8B-B14F-4D97-AF65-F5344CB8AC3E}">
        <p14:creationId xmlns:p14="http://schemas.microsoft.com/office/powerpoint/2010/main" val="2579333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1D0CD-21E2-6C8A-F6D9-07F0534915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6C94C8-244D-5E86-B6F9-1856BFA39920}"/>
              </a:ext>
            </a:extLst>
          </p:cNvPr>
          <p:cNvSpPr>
            <a:spLocks noGrp="1"/>
          </p:cNvSpPr>
          <p:nvPr>
            <p:ph type="title"/>
          </p:nvPr>
        </p:nvSpPr>
        <p:spPr>
          <a:xfrm>
            <a:off x="569273" y="348834"/>
            <a:ext cx="10972800" cy="602218"/>
          </a:xfrm>
        </p:spPr>
        <p:txBody>
          <a:bodyPr>
            <a:normAutofit/>
          </a:bodyPr>
          <a:lstStyle/>
          <a:p>
            <a:r>
              <a:rPr lang="en-US" dirty="0"/>
              <a:t>Blantyre RMS Framework</a:t>
            </a:r>
            <a:endParaRPr lang="en-GB" dirty="0"/>
          </a:p>
        </p:txBody>
      </p:sp>
      <p:graphicFrame>
        <p:nvGraphicFramePr>
          <p:cNvPr id="13" name="Content Placeholder 12">
            <a:extLst>
              <a:ext uri="{FF2B5EF4-FFF2-40B4-BE49-F238E27FC236}">
                <a16:creationId xmlns:a16="http://schemas.microsoft.com/office/drawing/2014/main" id="{FB707823-A529-126B-1A48-9F61D63154E5}"/>
              </a:ext>
            </a:extLst>
          </p:cNvPr>
          <p:cNvGraphicFramePr>
            <a:graphicFrameLocks noGrp="1"/>
          </p:cNvGraphicFramePr>
          <p:nvPr>
            <p:ph sz="half" idx="2"/>
          </p:nvPr>
        </p:nvGraphicFramePr>
        <p:xfrm>
          <a:off x="3248836" y="1084521"/>
          <a:ext cx="8293237" cy="506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4F614761-0AC1-2896-F868-B1FD3FD29C02}"/>
              </a:ext>
            </a:extLst>
          </p:cNvPr>
          <p:cNvSpPr/>
          <p:nvPr/>
        </p:nvSpPr>
        <p:spPr>
          <a:xfrm>
            <a:off x="4196993" y="2335169"/>
            <a:ext cx="6431623" cy="1314401"/>
          </a:xfrm>
          <a:prstGeom prst="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DDEC3E83-3391-6AC4-24B3-6AAC52758E24}"/>
              </a:ext>
            </a:extLst>
          </p:cNvPr>
          <p:cNvGraphicFramePr>
            <a:graphicFrameLocks noGrp="1"/>
          </p:cNvGraphicFramePr>
          <p:nvPr>
            <p:ph sz="half" idx="1"/>
            <p:extLst>
              <p:ext uri="{D42A27DB-BD31-4B8C-83A1-F6EECF244321}">
                <p14:modId xmlns:p14="http://schemas.microsoft.com/office/powerpoint/2010/main" val="3446579175"/>
              </p:ext>
            </p:extLst>
          </p:nvPr>
        </p:nvGraphicFramePr>
        <p:xfrm>
          <a:off x="-1032856" y="1416493"/>
          <a:ext cx="5384800" cy="4735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87665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1AA48F-B79F-19D1-6BA1-99D076BDAE42}"/>
              </a:ext>
            </a:extLst>
          </p:cNvPr>
          <p:cNvSpPr>
            <a:spLocks noGrp="1"/>
          </p:cNvSpPr>
          <p:nvPr>
            <p:ph sz="half" idx="1"/>
          </p:nvPr>
        </p:nvSpPr>
        <p:spPr>
          <a:xfrm>
            <a:off x="569273" y="1473959"/>
            <a:ext cx="5384800" cy="5173026"/>
          </a:xfrm>
        </p:spPr>
        <p:txBody>
          <a:bodyPr>
            <a:normAutofit lnSpcReduction="10000"/>
          </a:bodyPr>
          <a:lstStyle/>
          <a:p>
            <a:pPr>
              <a:buFont typeface="Arial" panose="020B0604020202020204" pitchFamily="34" charset="0"/>
              <a:buChar char="•"/>
            </a:pPr>
            <a:r>
              <a:rPr lang="en-US" sz="1400" b="1" dirty="0"/>
              <a:t>SG1-Strengthened Infrastructure and Community Resilience</a:t>
            </a:r>
            <a:r>
              <a:rPr lang="en-US" sz="1400" dirty="0"/>
              <a:t> - Strengthen Blantyre City's infrastructure and resilience through risk-informed planning to protect against natural disasters.</a:t>
            </a:r>
          </a:p>
          <a:p>
            <a:pPr>
              <a:buFont typeface="Arial" panose="020B0604020202020204" pitchFamily="34" charset="0"/>
              <a:buChar char="•"/>
            </a:pPr>
            <a:endParaRPr lang="en-US" sz="1400" b="1" dirty="0"/>
          </a:p>
          <a:p>
            <a:pPr>
              <a:buFont typeface="Arial" panose="020B0604020202020204" pitchFamily="34" charset="0"/>
              <a:buChar char="•"/>
            </a:pPr>
            <a:r>
              <a:rPr lang="en-US" sz="1400" b="1" dirty="0"/>
              <a:t>SG2-Optimised Emergency Response and Early Warning Systems</a:t>
            </a:r>
            <a:r>
              <a:rPr lang="en-US" sz="1400" dirty="0"/>
              <a:t> - Improve Blantyre City's disaster response and warning systems to boost preparedness and safety.</a:t>
            </a:r>
          </a:p>
          <a:p>
            <a:pPr>
              <a:buFont typeface="Arial" panose="020B0604020202020204" pitchFamily="34" charset="0"/>
              <a:buChar char="•"/>
            </a:pPr>
            <a:endParaRPr lang="en-US" sz="1400" b="1" dirty="0"/>
          </a:p>
          <a:p>
            <a:pPr>
              <a:buFont typeface="Arial" panose="020B0604020202020204" pitchFamily="34" charset="0"/>
              <a:buChar char="•"/>
            </a:pPr>
            <a:r>
              <a:rPr lang="en-US" sz="1400" b="1" dirty="0"/>
              <a:t>SG3-Implemented Environmental Sustainability Practices</a:t>
            </a:r>
            <a:r>
              <a:rPr lang="en-US" sz="1400" dirty="0"/>
              <a:t> - Adopt environmental sustainability practices like reforestation and soil conservation to reduce flood, drought and landslide risks.</a:t>
            </a:r>
          </a:p>
          <a:p>
            <a:pPr>
              <a:buFont typeface="Arial" panose="020B0604020202020204" pitchFamily="34" charset="0"/>
              <a:buChar char="•"/>
            </a:pPr>
            <a:endParaRPr lang="en-US" sz="1400" b="1" dirty="0"/>
          </a:p>
          <a:p>
            <a:pPr>
              <a:buFont typeface="Arial" panose="020B0604020202020204" pitchFamily="34" charset="0"/>
              <a:buChar char="•"/>
            </a:pPr>
            <a:r>
              <a:rPr lang="en-US" sz="1400" b="1" dirty="0"/>
              <a:t>SG4-Elevated Public Awareness and Preparedness</a:t>
            </a:r>
            <a:r>
              <a:rPr lang="en-US" sz="1400" dirty="0"/>
              <a:t> - Enhance community preparedness for natural disasters through education and outreach.</a:t>
            </a:r>
          </a:p>
          <a:p>
            <a:pPr>
              <a:buFont typeface="Arial" panose="020B0604020202020204" pitchFamily="34" charset="0"/>
              <a:buChar char="•"/>
            </a:pPr>
            <a:endParaRPr lang="en-US" sz="1400" b="1" dirty="0"/>
          </a:p>
          <a:p>
            <a:pPr>
              <a:buFont typeface="Arial" panose="020B0604020202020204" pitchFamily="34" charset="0"/>
              <a:buChar char="•"/>
            </a:pPr>
            <a:r>
              <a:rPr lang="en-US" sz="1400" b="1" dirty="0"/>
              <a:t>SG5-Advanced Monitoring and Forecasting Capabilities</a:t>
            </a:r>
            <a:r>
              <a:rPr lang="en-US" sz="1400" dirty="0"/>
              <a:t> - Improve monitoring and forecasting of natural disasters to enable timely risk management.</a:t>
            </a:r>
          </a:p>
          <a:p>
            <a:pPr>
              <a:buFont typeface="Arial" panose="020B0604020202020204" pitchFamily="34" charset="0"/>
              <a:buChar char="•"/>
            </a:pPr>
            <a:endParaRPr lang="en-US" sz="1400" b="1" dirty="0"/>
          </a:p>
          <a:p>
            <a:pPr>
              <a:buFont typeface="Arial" panose="020B0604020202020204" pitchFamily="34" charset="0"/>
              <a:buChar char="•"/>
            </a:pPr>
            <a:r>
              <a:rPr lang="en-US" sz="1400" b="1" dirty="0"/>
              <a:t>SG6-Minimised Economic Disruptions</a:t>
            </a:r>
            <a:r>
              <a:rPr lang="en-US" sz="1400" dirty="0"/>
              <a:t> - Reduce economic impacts of disasters by supporting agricultural, business, and healthcare continuity</a:t>
            </a:r>
          </a:p>
        </p:txBody>
      </p:sp>
      <p:sp>
        <p:nvSpPr>
          <p:cNvPr id="2" name="Title 1">
            <a:extLst>
              <a:ext uri="{FF2B5EF4-FFF2-40B4-BE49-F238E27FC236}">
                <a16:creationId xmlns:a16="http://schemas.microsoft.com/office/drawing/2014/main" id="{A863225A-5140-35D1-0185-CF104FE6197A}"/>
              </a:ext>
            </a:extLst>
          </p:cNvPr>
          <p:cNvSpPr>
            <a:spLocks noGrp="1"/>
          </p:cNvSpPr>
          <p:nvPr>
            <p:ph type="title"/>
          </p:nvPr>
        </p:nvSpPr>
        <p:spPr/>
        <p:txBody>
          <a:bodyPr/>
          <a:lstStyle/>
          <a:p>
            <a:r>
              <a:rPr lang="en-US" dirty="0"/>
              <a:t>Strategic Goals (SGs)</a:t>
            </a:r>
            <a:endParaRPr lang="en-GB" dirty="0"/>
          </a:p>
        </p:txBody>
      </p:sp>
      <p:graphicFrame>
        <p:nvGraphicFramePr>
          <p:cNvPr id="7" name="Content Placeholder 3">
            <a:extLst>
              <a:ext uri="{FF2B5EF4-FFF2-40B4-BE49-F238E27FC236}">
                <a16:creationId xmlns:a16="http://schemas.microsoft.com/office/drawing/2014/main" id="{A555E0F5-73F9-34E7-8F25-44E1C9ED03E2}"/>
              </a:ext>
            </a:extLst>
          </p:cNvPr>
          <p:cNvGraphicFramePr>
            <a:graphicFrameLocks noGrp="1"/>
          </p:cNvGraphicFramePr>
          <p:nvPr>
            <p:ph sz="half" idx="2"/>
            <p:extLst>
              <p:ext uri="{D42A27DB-BD31-4B8C-83A1-F6EECF244321}">
                <p14:modId xmlns:p14="http://schemas.microsoft.com/office/powerpoint/2010/main" val="2430623875"/>
              </p:ext>
            </p:extLst>
          </p:nvPr>
        </p:nvGraphicFramePr>
        <p:xfrm>
          <a:off x="6197600" y="1473200"/>
          <a:ext cx="5384800" cy="4735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688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6875940-90D9-73D4-27EB-0138363B449B}"/>
              </a:ext>
            </a:extLst>
          </p:cNvPr>
          <p:cNvPicPr preferRelativeResize="0">
            <a:picLocks noGrp="1"/>
          </p:cNvPicPr>
          <p:nvPr>
            <p:ph sz="half" idx="1"/>
          </p:nvPr>
        </p:nvPicPr>
        <p:blipFill>
          <a:blip r:embed="rId2"/>
          <a:stretch>
            <a:fillRect/>
          </a:stretch>
        </p:blipFill>
        <p:spPr>
          <a:xfrm>
            <a:off x="370406" y="-53983"/>
            <a:ext cx="5486400" cy="2286000"/>
          </a:xfrm>
          <a:prstGeom prst="rect">
            <a:avLst/>
          </a:prstGeom>
        </p:spPr>
      </p:pic>
      <p:pic>
        <p:nvPicPr>
          <p:cNvPr id="7" name="Picture 6">
            <a:extLst>
              <a:ext uri="{FF2B5EF4-FFF2-40B4-BE49-F238E27FC236}">
                <a16:creationId xmlns:a16="http://schemas.microsoft.com/office/drawing/2014/main" id="{0883A902-925B-748B-ED27-4FDF8EFBF018}"/>
              </a:ext>
            </a:extLst>
          </p:cNvPr>
          <p:cNvPicPr preferRelativeResize="0">
            <a:picLocks/>
          </p:cNvPicPr>
          <p:nvPr/>
        </p:nvPicPr>
        <p:blipFill>
          <a:blip r:embed="rId3"/>
          <a:stretch>
            <a:fillRect/>
          </a:stretch>
        </p:blipFill>
        <p:spPr>
          <a:xfrm>
            <a:off x="370406" y="2187197"/>
            <a:ext cx="5486400" cy="2286000"/>
          </a:xfrm>
          <a:prstGeom prst="rect">
            <a:avLst/>
          </a:prstGeom>
        </p:spPr>
      </p:pic>
      <p:pic>
        <p:nvPicPr>
          <p:cNvPr id="8" name="Picture 7">
            <a:extLst>
              <a:ext uri="{FF2B5EF4-FFF2-40B4-BE49-F238E27FC236}">
                <a16:creationId xmlns:a16="http://schemas.microsoft.com/office/drawing/2014/main" id="{E19CC939-4E70-6397-5F49-C766782FDDBE}"/>
              </a:ext>
            </a:extLst>
          </p:cNvPr>
          <p:cNvPicPr preferRelativeResize="0">
            <a:picLocks/>
          </p:cNvPicPr>
          <p:nvPr/>
        </p:nvPicPr>
        <p:blipFill>
          <a:blip r:embed="rId4"/>
          <a:stretch>
            <a:fillRect/>
          </a:stretch>
        </p:blipFill>
        <p:spPr>
          <a:xfrm>
            <a:off x="370406" y="4483161"/>
            <a:ext cx="5486400" cy="2286000"/>
          </a:xfrm>
          <a:prstGeom prst="rect">
            <a:avLst/>
          </a:prstGeom>
        </p:spPr>
      </p:pic>
      <p:pic>
        <p:nvPicPr>
          <p:cNvPr id="9" name="Picture 8">
            <a:extLst>
              <a:ext uri="{FF2B5EF4-FFF2-40B4-BE49-F238E27FC236}">
                <a16:creationId xmlns:a16="http://schemas.microsoft.com/office/drawing/2014/main" id="{524887C6-0AEA-9ED2-8A7C-BF16897C8CC6}"/>
              </a:ext>
            </a:extLst>
          </p:cNvPr>
          <p:cNvPicPr preferRelativeResize="0">
            <a:picLocks/>
          </p:cNvPicPr>
          <p:nvPr/>
        </p:nvPicPr>
        <p:blipFill>
          <a:blip r:embed="rId5"/>
          <a:stretch>
            <a:fillRect/>
          </a:stretch>
        </p:blipFill>
        <p:spPr>
          <a:xfrm>
            <a:off x="6257057" y="-53984"/>
            <a:ext cx="5486400" cy="2286000"/>
          </a:xfrm>
          <a:prstGeom prst="rect">
            <a:avLst/>
          </a:prstGeom>
        </p:spPr>
      </p:pic>
      <p:pic>
        <p:nvPicPr>
          <p:cNvPr id="10" name="Picture 9">
            <a:extLst>
              <a:ext uri="{FF2B5EF4-FFF2-40B4-BE49-F238E27FC236}">
                <a16:creationId xmlns:a16="http://schemas.microsoft.com/office/drawing/2014/main" id="{233CEC4D-FC19-85D5-4815-A33FD3701EC2}"/>
              </a:ext>
            </a:extLst>
          </p:cNvPr>
          <p:cNvPicPr preferRelativeResize="0">
            <a:picLocks/>
          </p:cNvPicPr>
          <p:nvPr/>
        </p:nvPicPr>
        <p:blipFill>
          <a:blip r:embed="rId6"/>
          <a:stretch>
            <a:fillRect/>
          </a:stretch>
        </p:blipFill>
        <p:spPr>
          <a:xfrm>
            <a:off x="6257057" y="2214588"/>
            <a:ext cx="5486400" cy="2286000"/>
          </a:xfrm>
          <a:prstGeom prst="rect">
            <a:avLst/>
          </a:prstGeom>
        </p:spPr>
      </p:pic>
      <p:pic>
        <p:nvPicPr>
          <p:cNvPr id="13" name="Picture 12">
            <a:extLst>
              <a:ext uri="{FF2B5EF4-FFF2-40B4-BE49-F238E27FC236}">
                <a16:creationId xmlns:a16="http://schemas.microsoft.com/office/drawing/2014/main" id="{A04B8B4D-A963-5A26-F45E-83F7E18AC910}"/>
              </a:ext>
            </a:extLst>
          </p:cNvPr>
          <p:cNvPicPr preferRelativeResize="0">
            <a:picLocks/>
          </p:cNvPicPr>
          <p:nvPr/>
        </p:nvPicPr>
        <p:blipFill>
          <a:blip r:embed="rId7"/>
          <a:stretch>
            <a:fillRect/>
          </a:stretch>
        </p:blipFill>
        <p:spPr>
          <a:xfrm>
            <a:off x="6257058" y="4483161"/>
            <a:ext cx="5486400" cy="2286000"/>
          </a:xfrm>
          <a:prstGeom prst="rect">
            <a:avLst/>
          </a:prstGeom>
        </p:spPr>
      </p:pic>
    </p:spTree>
    <p:extLst>
      <p:ext uri="{BB962C8B-B14F-4D97-AF65-F5344CB8AC3E}">
        <p14:creationId xmlns:p14="http://schemas.microsoft.com/office/powerpoint/2010/main" val="4124163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EAC16-D5D5-5C44-18C5-69A23DB467A2}"/>
              </a:ext>
            </a:extLst>
          </p:cNvPr>
          <p:cNvSpPr>
            <a:spLocks noGrp="1"/>
          </p:cNvSpPr>
          <p:nvPr>
            <p:ph type="title"/>
          </p:nvPr>
        </p:nvSpPr>
        <p:spPr/>
        <p:txBody>
          <a:bodyPr/>
          <a:lstStyle/>
          <a:p>
            <a:r>
              <a:rPr lang="en-US" dirty="0"/>
              <a:t>Analysis of the RMS Operational Objectives</a:t>
            </a:r>
            <a:endParaRPr lang="en-GB" dirty="0"/>
          </a:p>
        </p:txBody>
      </p:sp>
      <p:graphicFrame>
        <p:nvGraphicFramePr>
          <p:cNvPr id="4" name="Content Placeholder 3">
            <a:extLst>
              <a:ext uri="{FF2B5EF4-FFF2-40B4-BE49-F238E27FC236}">
                <a16:creationId xmlns:a16="http://schemas.microsoft.com/office/drawing/2014/main" id="{2E495801-C220-8E7E-B1C0-8D22957FB880}"/>
              </a:ext>
            </a:extLst>
          </p:cNvPr>
          <p:cNvGraphicFramePr>
            <a:graphicFrameLocks noGrp="1"/>
          </p:cNvGraphicFramePr>
          <p:nvPr>
            <p:ph idx="1"/>
            <p:extLst>
              <p:ext uri="{D42A27DB-BD31-4B8C-83A1-F6EECF244321}">
                <p14:modId xmlns:p14="http://schemas.microsoft.com/office/powerpoint/2010/main" val="563391710"/>
              </p:ext>
            </p:extLst>
          </p:nvPr>
        </p:nvGraphicFramePr>
        <p:xfrm>
          <a:off x="216610" y="983497"/>
          <a:ext cx="11106386" cy="5404620"/>
        </p:xfrm>
        <a:graphic>
          <a:graphicData uri="http://schemas.openxmlformats.org/drawingml/2006/table">
            <a:tbl>
              <a:tblPr/>
              <a:tblGrid>
                <a:gridCol w="5553193">
                  <a:extLst>
                    <a:ext uri="{9D8B030D-6E8A-4147-A177-3AD203B41FA5}">
                      <a16:colId xmlns:a16="http://schemas.microsoft.com/office/drawing/2014/main" val="3190370869"/>
                    </a:ext>
                  </a:extLst>
                </a:gridCol>
                <a:gridCol w="5553193">
                  <a:extLst>
                    <a:ext uri="{9D8B030D-6E8A-4147-A177-3AD203B41FA5}">
                      <a16:colId xmlns:a16="http://schemas.microsoft.com/office/drawing/2014/main" val="2538821358"/>
                    </a:ext>
                  </a:extLst>
                </a:gridCol>
              </a:tblGrid>
              <a:tr h="94382">
                <a:tc>
                  <a:txBody>
                    <a:bodyPr/>
                    <a:lstStyle/>
                    <a:p>
                      <a:pPr fontAlgn="b"/>
                      <a:r>
                        <a:rPr lang="en-GB" sz="1400" b="1" dirty="0">
                          <a:effectLst/>
                          <a:latin typeface="Calibri" panose="020F0502020204030204" pitchFamily="34" charset="0"/>
                          <a:ea typeface="Calibri" panose="020F0502020204030204" pitchFamily="34" charset="0"/>
                          <a:cs typeface="Calibri" panose="020F0502020204030204" pitchFamily="34" charset="0"/>
                        </a:rPr>
                        <a:t>Hazard-Specific (13)</a:t>
                      </a:r>
                    </a:p>
                  </a:txBody>
                  <a:tcPr marL="13483" marR="13483" marT="6742" marB="6742" anchor="b">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5443"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
                      <a:r>
                        <a:rPr lang="en-GB" sz="1400" b="1" dirty="0">
                          <a:effectLst/>
                          <a:latin typeface="Calibri" panose="020F0502020204030204" pitchFamily="34" charset="0"/>
                          <a:ea typeface="Calibri" panose="020F0502020204030204" pitchFamily="34" charset="0"/>
                          <a:cs typeface="Calibri" panose="020F0502020204030204" pitchFamily="34" charset="0"/>
                        </a:rPr>
                        <a:t>Cross-Cutting (14)</a:t>
                      </a:r>
                    </a:p>
                  </a:txBody>
                  <a:tcPr marL="13483" marR="13483" marT="6742" marB="6742" anchor="b">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5443"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247529204"/>
                  </a:ext>
                </a:extLst>
              </a:tr>
              <a:tr h="296630">
                <a:tc>
                  <a:txBody>
                    <a:bodyPr/>
                    <a:lstStyle/>
                    <a:p>
                      <a:pPr fontAlgn="base"/>
                      <a:r>
                        <a:rPr lang="en-GB" sz="1200" dirty="0">
                          <a:effectLst/>
                          <a:latin typeface="Calibri" panose="020F0502020204030204" pitchFamily="34" charset="0"/>
                          <a:ea typeface="Calibri" panose="020F0502020204030204" pitchFamily="34" charset="0"/>
                          <a:cs typeface="Calibri" panose="020F0502020204030204" pitchFamily="34" charset="0"/>
                        </a:rPr>
                        <a:t>SG1O5 (Landslides): Implement early warning systems for landslides.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SG1O1 (Cross-Cutting): Implement afforestation programs.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423323279"/>
                  </a:ext>
                </a:extLst>
              </a:tr>
              <a:tr h="377529">
                <a:tc>
                  <a:txBody>
                    <a:bodyPr/>
                    <a:lstStyle/>
                    <a:p>
                      <a:pPr fontAlgn="base"/>
                      <a:r>
                        <a:rPr lang="en-US" sz="1200">
                          <a:effectLst/>
                          <a:latin typeface="Calibri" panose="020F0502020204030204" pitchFamily="34" charset="0"/>
                          <a:ea typeface="Calibri" panose="020F0502020204030204" pitchFamily="34" charset="0"/>
                          <a:cs typeface="Calibri" panose="020F0502020204030204" pitchFamily="34" charset="0"/>
                        </a:rPr>
                        <a:t>SG2O3 (Floods): Implement proper drainage systems for city roads to mitigate urban flooding.</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SG1O2 (Cross-Cutting): Invest in research initiatives to assess afforestation and land use zoning.</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187495046"/>
                  </a:ext>
                </a:extLst>
              </a:tr>
              <a:tr h="377529">
                <a:tc>
                  <a:txBody>
                    <a:bodyPr/>
                    <a:lstStyle/>
                    <a:p>
                      <a:pPr fontAlgn="base"/>
                      <a:r>
                        <a:rPr lang="en-US" sz="1200">
                          <a:effectLst/>
                          <a:latin typeface="Calibri" panose="020F0502020204030204" pitchFamily="34" charset="0"/>
                          <a:ea typeface="Calibri" panose="020F0502020204030204" pitchFamily="34" charset="0"/>
                          <a:cs typeface="Calibri" panose="020F0502020204030204" pitchFamily="34" charset="0"/>
                        </a:rPr>
                        <a:t>SG2O4 (Drought): Strengthen infrastructure resilience with water harvesting and management.</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SG1O3 (Cross-Cutting): Enforce land use zoning regulations to restrict development in high-risk areas.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020527067"/>
                  </a:ext>
                </a:extLst>
              </a:tr>
              <a:tr h="296630">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SG3O4 (Drought): Develop a drought monitoring and forecasting system.</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SG1O4 (Cross-Cutting): Establish building codes that prioritize earthquake resistance.</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959107952"/>
                  </a:ext>
                </a:extLst>
              </a:tr>
              <a:tr h="458428">
                <a:tc>
                  <a:txBody>
                    <a:bodyPr/>
                    <a:lstStyle/>
                    <a:p>
                      <a:pPr fontAlgn="base"/>
                      <a:r>
                        <a:rPr lang="en-US" sz="1200">
                          <a:effectLst/>
                          <a:latin typeface="Calibri" panose="020F0502020204030204" pitchFamily="34" charset="0"/>
                          <a:ea typeface="Calibri" panose="020F0502020204030204" pitchFamily="34" charset="0"/>
                          <a:cs typeface="Calibri" panose="020F0502020204030204" pitchFamily="34" charset="0"/>
                        </a:rPr>
                        <a:t>SG4O4 (Earthquakes): Conduct earthquake drills in schools and communities.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SG2O1 (Cross-Cutting): Develop and enforce comprehensive zoning ordinances to restrict development in flood-prone areas.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75747429"/>
                  </a:ext>
                </a:extLst>
              </a:tr>
              <a:tr h="377529">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SG5O1 (Earthquakes): Enhance seismic monitoring capabilities.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SG2O2 (Cross-Cutting): Retrofit primary schools and health centers with flood and landslide-resistant features.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78484195"/>
                  </a:ext>
                </a:extLst>
              </a:tr>
              <a:tr h="417978">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SG5O2 (Earthquakes): Develop and enforce a seismic design code for buildings.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SG2O5 (Cross-Cutting): Enhance civic education at all levels to improve public awareness for earthquakes, floods, and landslides.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2720220544"/>
                  </a:ext>
                </a:extLst>
              </a:tr>
              <a:tr h="337079">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SG5O3 (Earthquakes): Provide training sessions to meteorologists and seismologists.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SG3O1 (Cross-Cutting): Launch tree planting campaigns and programs.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919227175"/>
                  </a:ext>
                </a:extLst>
              </a:tr>
              <a:tr h="337079">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SG5O4 (Earthquakes): Maintain a 24/7 monitoring </a:t>
                      </a:r>
                      <a:r>
                        <a:rPr lang="en-US" sz="1200" dirty="0" err="1">
                          <a:effectLst/>
                          <a:latin typeface="Calibri" panose="020F0502020204030204" pitchFamily="34" charset="0"/>
                          <a:ea typeface="Calibri" panose="020F0502020204030204" pitchFamily="34" charset="0"/>
                          <a:cs typeface="Calibri" panose="020F0502020204030204" pitchFamily="34" charset="0"/>
                        </a:rPr>
                        <a:t>centre</a:t>
                      </a:r>
                      <a:r>
                        <a:rPr lang="en-US" sz="1200" dirty="0">
                          <a:effectLst/>
                          <a:latin typeface="Calibri" panose="020F0502020204030204" pitchFamily="34" charset="0"/>
                          <a:ea typeface="Calibri" panose="020F0502020204030204" pitchFamily="34" charset="0"/>
                          <a:cs typeface="Calibri" panose="020F0502020204030204" pitchFamily="34" charset="0"/>
                        </a:rPr>
                        <a:t> for real-time disaster tracking.</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SG3O2 (Cross-Cutting): Implement soil and water conservation programs.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01432963"/>
                  </a:ext>
                </a:extLst>
              </a:tr>
              <a:tr h="337079">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SG5O5 (Earthquakes): Conduct quarterly exercises to assess disaster forecast accuracy.</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SG3O3 (Cross-Cutting): Promote green zones and in-yard/out-yard water infiltration practices.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954202371"/>
                  </a:ext>
                </a:extLst>
              </a:tr>
              <a:tr h="337079">
                <a:tc>
                  <a:txBody>
                    <a:bodyPr/>
                    <a:lstStyle/>
                    <a:p>
                      <a:pPr fontAlgn="base"/>
                      <a:r>
                        <a:rPr lang="en-US" sz="1200">
                          <a:effectLst/>
                          <a:latin typeface="Calibri" panose="020F0502020204030204" pitchFamily="34" charset="0"/>
                          <a:ea typeface="Calibri" panose="020F0502020204030204" pitchFamily="34" charset="0"/>
                          <a:cs typeface="Calibri" panose="020F0502020204030204" pitchFamily="34" charset="0"/>
                        </a:rPr>
                        <a:t>SG6O1 (Drought): Mitigate the impact of drought on hydropower production.</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SG4O1 (Cross-Cutting): Disseminate DRM plans through radios, social media, and other platforms.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849634588"/>
                  </a:ext>
                </a:extLst>
              </a:tr>
              <a:tr h="337079">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SG6O2 (Earthquakes): Implement mitigation measures to reduce economic disruptions.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SG4O2 (Cross-Cutting): Engage communities in disaster risk reduction through workshops.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239722728"/>
                  </a:ext>
                </a:extLst>
              </a:tr>
              <a:tr h="337079">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SG6O3 (Landslides): Establish a fund for post-landslide recovery efforts.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SG4O3 (Cross-Cutting): Update the education curriculum to include disaster preparedness.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85323517"/>
                  </a:ext>
                </a:extLst>
              </a:tr>
              <a:tr h="337079">
                <a:tc>
                  <a:txBody>
                    <a:bodyPr/>
                    <a:lstStyle/>
                    <a:p>
                      <a:pPr fontAlgn="base"/>
                      <a:endParaRPr lang="en-GB" sz="1200" dirty="0">
                        <a:effectLst/>
                        <a:latin typeface="Calibri" panose="020F0502020204030204" pitchFamily="34" charset="0"/>
                        <a:ea typeface="Calibri" panose="020F0502020204030204" pitchFamily="34" charset="0"/>
                        <a:cs typeface="Calibri" panose="020F0502020204030204" pitchFamily="34" charset="0"/>
                      </a:endParaRP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5443" cap="flat" cmpd="sng" algn="ctr">
                      <a:solidFill>
                        <a:srgbClr val="E3E3E3"/>
                      </a:solidFill>
                      <a:prstDash val="solid"/>
                      <a:round/>
                      <a:headEnd type="none" w="med" len="med"/>
                      <a:tailEnd type="none" w="med" len="med"/>
                    </a:lnB>
                    <a:solidFill>
                      <a:schemeClr val="accent5">
                        <a:lumMod val="20000"/>
                        <a:lumOff val="80000"/>
                      </a:schemeClr>
                    </a:solidFill>
                  </a:tcPr>
                </a:tc>
                <a:tc>
                  <a:txBody>
                    <a:bodyPr/>
                    <a:lstStyle/>
                    <a:p>
                      <a:pPr fontAlgn="base"/>
                      <a:r>
                        <a:rPr lang="en-US" sz="1200" dirty="0">
                          <a:effectLst/>
                          <a:latin typeface="Calibri" panose="020F0502020204030204" pitchFamily="34" charset="0"/>
                          <a:ea typeface="Calibri" panose="020F0502020204030204" pitchFamily="34" charset="0"/>
                          <a:cs typeface="Calibri" panose="020F0502020204030204" pitchFamily="34" charset="0"/>
                        </a:rPr>
                        <a:t>SG6O4 (Cross-Cutting): Strengthen healthcare infrastructure to maintain services during disasters.</a:t>
                      </a:r>
                    </a:p>
                  </a:txBody>
                  <a:tcPr marL="13483" marR="13483" marT="6742" marB="6742" anchor="ctr">
                    <a:lnL w="5443" cap="flat" cmpd="sng" algn="ctr">
                      <a:solidFill>
                        <a:srgbClr val="E3E3E3"/>
                      </a:solidFill>
                      <a:prstDash val="solid"/>
                      <a:round/>
                      <a:headEnd type="none" w="med" len="med"/>
                      <a:tailEnd type="none" w="med" len="med"/>
                    </a:lnL>
                    <a:lnR w="5443"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5443" cap="flat" cmpd="sng" algn="ctr">
                      <a:solidFill>
                        <a:srgbClr val="E3E3E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57417520"/>
                  </a:ext>
                </a:extLst>
              </a:tr>
            </a:tbl>
          </a:graphicData>
        </a:graphic>
      </p:graphicFrame>
    </p:spTree>
    <p:extLst>
      <p:ext uri="{BB962C8B-B14F-4D97-AF65-F5344CB8AC3E}">
        <p14:creationId xmlns:p14="http://schemas.microsoft.com/office/powerpoint/2010/main" val="30241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B1251E-0CE0-4561-5996-C943A9ABFC4F}"/>
              </a:ext>
            </a:extLst>
          </p:cNvPr>
          <p:cNvSpPr>
            <a:spLocks noGrp="1"/>
          </p:cNvSpPr>
          <p:nvPr>
            <p:ph type="title"/>
          </p:nvPr>
        </p:nvSpPr>
        <p:spPr/>
        <p:txBody>
          <a:bodyPr/>
          <a:lstStyle/>
          <a:p>
            <a:r>
              <a:rPr lang="en-US"/>
              <a:t>About the Project</a:t>
            </a:r>
          </a:p>
        </p:txBody>
      </p:sp>
      <p:pic>
        <p:nvPicPr>
          <p:cNvPr id="8" name="BLANTYRE RESILIENT TO RISKS">
            <a:hlinkClick r:id="" action="ppaction://media"/>
            <a:extLst>
              <a:ext uri="{FF2B5EF4-FFF2-40B4-BE49-F238E27FC236}">
                <a16:creationId xmlns:a16="http://schemas.microsoft.com/office/drawing/2014/main" id="{2F1189F6-6D8B-AA97-A46E-85F224172F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6677" y="1287453"/>
            <a:ext cx="9175261" cy="5161287"/>
          </a:xfrm>
          <a:prstGeom prst="rect">
            <a:avLst/>
          </a:prstGeom>
        </p:spPr>
      </p:pic>
    </p:spTree>
    <p:extLst>
      <p:ext uri="{BB962C8B-B14F-4D97-AF65-F5344CB8AC3E}">
        <p14:creationId xmlns:p14="http://schemas.microsoft.com/office/powerpoint/2010/main" val="6269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296A-01C4-3EDC-8748-AD55D6113E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D7A63C-5926-4216-23D6-362A9FF6A713}"/>
              </a:ext>
            </a:extLst>
          </p:cNvPr>
          <p:cNvSpPr>
            <a:spLocks noGrp="1"/>
          </p:cNvSpPr>
          <p:nvPr>
            <p:ph type="title"/>
          </p:nvPr>
        </p:nvSpPr>
        <p:spPr>
          <a:xfrm>
            <a:off x="569273" y="348834"/>
            <a:ext cx="10972800" cy="602218"/>
          </a:xfrm>
        </p:spPr>
        <p:txBody>
          <a:bodyPr>
            <a:normAutofit/>
          </a:bodyPr>
          <a:lstStyle/>
          <a:p>
            <a:r>
              <a:rPr lang="en-US" dirty="0"/>
              <a:t>Blantyre RMS Framework</a:t>
            </a:r>
            <a:endParaRPr lang="en-GB" dirty="0"/>
          </a:p>
        </p:txBody>
      </p:sp>
      <p:graphicFrame>
        <p:nvGraphicFramePr>
          <p:cNvPr id="13" name="Content Placeholder 12">
            <a:extLst>
              <a:ext uri="{FF2B5EF4-FFF2-40B4-BE49-F238E27FC236}">
                <a16:creationId xmlns:a16="http://schemas.microsoft.com/office/drawing/2014/main" id="{46FDF55D-32AF-E30C-FF6B-3AA9B55B8B2D}"/>
              </a:ext>
            </a:extLst>
          </p:cNvPr>
          <p:cNvGraphicFramePr>
            <a:graphicFrameLocks noGrp="1"/>
          </p:cNvGraphicFramePr>
          <p:nvPr>
            <p:ph sz="half" idx="2"/>
          </p:nvPr>
        </p:nvGraphicFramePr>
        <p:xfrm>
          <a:off x="3248836" y="1084521"/>
          <a:ext cx="8293237" cy="506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B862C30F-292C-F954-22E9-8BEFDDA672C4}"/>
              </a:ext>
            </a:extLst>
          </p:cNvPr>
          <p:cNvSpPr/>
          <p:nvPr/>
        </p:nvSpPr>
        <p:spPr>
          <a:xfrm>
            <a:off x="3924727" y="3649570"/>
            <a:ext cx="5384801" cy="2635905"/>
          </a:xfrm>
          <a:prstGeom prst="rect">
            <a:avLst/>
          </a:prstGeom>
          <a:noFill/>
          <a:ln w="190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Content Placeholder 5">
            <a:extLst>
              <a:ext uri="{FF2B5EF4-FFF2-40B4-BE49-F238E27FC236}">
                <a16:creationId xmlns:a16="http://schemas.microsoft.com/office/drawing/2014/main" id="{5077EF9C-BD48-B502-DC11-5570998DA082}"/>
              </a:ext>
            </a:extLst>
          </p:cNvPr>
          <p:cNvGraphicFramePr>
            <a:graphicFrameLocks noGrp="1"/>
          </p:cNvGraphicFramePr>
          <p:nvPr>
            <p:ph sz="half" idx="1"/>
            <p:extLst>
              <p:ext uri="{D42A27DB-BD31-4B8C-83A1-F6EECF244321}">
                <p14:modId xmlns:p14="http://schemas.microsoft.com/office/powerpoint/2010/main" val="4161535052"/>
              </p:ext>
            </p:extLst>
          </p:nvPr>
        </p:nvGraphicFramePr>
        <p:xfrm>
          <a:off x="-1000218" y="1416493"/>
          <a:ext cx="5384800" cy="47355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15827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6831E8-FFC3-7026-EB3F-B779A748A59E}"/>
              </a:ext>
            </a:extLst>
          </p:cNvPr>
          <p:cNvPicPr preferRelativeResize="0">
            <a:picLocks/>
          </p:cNvPicPr>
          <p:nvPr/>
        </p:nvPicPr>
        <p:blipFill>
          <a:blip r:embed="rId2"/>
          <a:stretch>
            <a:fillRect/>
          </a:stretch>
        </p:blipFill>
        <p:spPr>
          <a:xfrm>
            <a:off x="299602" y="-64201"/>
            <a:ext cx="5486400" cy="2286000"/>
          </a:xfrm>
          <a:prstGeom prst="rect">
            <a:avLst/>
          </a:prstGeom>
        </p:spPr>
      </p:pic>
      <p:pic>
        <p:nvPicPr>
          <p:cNvPr id="5" name="Picture 4">
            <a:extLst>
              <a:ext uri="{FF2B5EF4-FFF2-40B4-BE49-F238E27FC236}">
                <a16:creationId xmlns:a16="http://schemas.microsoft.com/office/drawing/2014/main" id="{F9147566-5CFE-FC5A-922B-3971A12DAB59}"/>
              </a:ext>
            </a:extLst>
          </p:cNvPr>
          <p:cNvPicPr preferRelativeResize="0">
            <a:picLocks/>
          </p:cNvPicPr>
          <p:nvPr/>
        </p:nvPicPr>
        <p:blipFill>
          <a:blip r:embed="rId3"/>
          <a:stretch>
            <a:fillRect/>
          </a:stretch>
        </p:blipFill>
        <p:spPr>
          <a:xfrm>
            <a:off x="299602" y="2215517"/>
            <a:ext cx="5486400" cy="2286000"/>
          </a:xfrm>
          <a:prstGeom prst="rect">
            <a:avLst/>
          </a:prstGeom>
        </p:spPr>
      </p:pic>
      <p:pic>
        <p:nvPicPr>
          <p:cNvPr id="6" name="Picture 5">
            <a:extLst>
              <a:ext uri="{FF2B5EF4-FFF2-40B4-BE49-F238E27FC236}">
                <a16:creationId xmlns:a16="http://schemas.microsoft.com/office/drawing/2014/main" id="{59610905-9FFF-F1BF-252E-262BC31E39A0}"/>
              </a:ext>
            </a:extLst>
          </p:cNvPr>
          <p:cNvPicPr preferRelativeResize="0">
            <a:picLocks/>
          </p:cNvPicPr>
          <p:nvPr/>
        </p:nvPicPr>
        <p:blipFill>
          <a:blip r:embed="rId4"/>
          <a:stretch>
            <a:fillRect/>
          </a:stretch>
        </p:blipFill>
        <p:spPr>
          <a:xfrm>
            <a:off x="299602" y="4495235"/>
            <a:ext cx="5486400" cy="2286000"/>
          </a:xfrm>
          <a:prstGeom prst="rect">
            <a:avLst/>
          </a:prstGeom>
        </p:spPr>
      </p:pic>
      <p:pic>
        <p:nvPicPr>
          <p:cNvPr id="7" name="Picture 6">
            <a:extLst>
              <a:ext uri="{FF2B5EF4-FFF2-40B4-BE49-F238E27FC236}">
                <a16:creationId xmlns:a16="http://schemas.microsoft.com/office/drawing/2014/main" id="{61D5894C-915B-731A-4831-B3B48ABCA6E0}"/>
              </a:ext>
            </a:extLst>
          </p:cNvPr>
          <p:cNvPicPr preferRelativeResize="0">
            <a:picLocks/>
          </p:cNvPicPr>
          <p:nvPr/>
        </p:nvPicPr>
        <p:blipFill>
          <a:blip r:embed="rId5"/>
          <a:stretch>
            <a:fillRect/>
          </a:stretch>
        </p:blipFill>
        <p:spPr>
          <a:xfrm>
            <a:off x="6406000" y="-64201"/>
            <a:ext cx="5486400" cy="2286000"/>
          </a:xfrm>
          <a:prstGeom prst="rect">
            <a:avLst/>
          </a:prstGeom>
        </p:spPr>
      </p:pic>
      <p:pic>
        <p:nvPicPr>
          <p:cNvPr id="8" name="Picture 7">
            <a:extLst>
              <a:ext uri="{FF2B5EF4-FFF2-40B4-BE49-F238E27FC236}">
                <a16:creationId xmlns:a16="http://schemas.microsoft.com/office/drawing/2014/main" id="{EE05529B-6AFC-39AA-3138-04B58E002D7A}"/>
              </a:ext>
            </a:extLst>
          </p:cNvPr>
          <p:cNvPicPr preferRelativeResize="0">
            <a:picLocks/>
          </p:cNvPicPr>
          <p:nvPr/>
        </p:nvPicPr>
        <p:blipFill>
          <a:blip r:embed="rId6"/>
          <a:stretch>
            <a:fillRect/>
          </a:stretch>
        </p:blipFill>
        <p:spPr>
          <a:xfrm>
            <a:off x="6405998" y="2215517"/>
            <a:ext cx="5486400" cy="2286000"/>
          </a:xfrm>
          <a:prstGeom prst="rect">
            <a:avLst/>
          </a:prstGeom>
        </p:spPr>
      </p:pic>
      <p:pic>
        <p:nvPicPr>
          <p:cNvPr id="9" name="Picture 8">
            <a:extLst>
              <a:ext uri="{FF2B5EF4-FFF2-40B4-BE49-F238E27FC236}">
                <a16:creationId xmlns:a16="http://schemas.microsoft.com/office/drawing/2014/main" id="{33D05C1F-D4AE-A92B-E1FA-70FEFE869473}"/>
              </a:ext>
            </a:extLst>
          </p:cNvPr>
          <p:cNvPicPr preferRelativeResize="0">
            <a:picLocks/>
          </p:cNvPicPr>
          <p:nvPr/>
        </p:nvPicPr>
        <p:blipFill>
          <a:blip r:embed="rId7"/>
          <a:stretch>
            <a:fillRect/>
          </a:stretch>
        </p:blipFill>
        <p:spPr>
          <a:xfrm>
            <a:off x="6452053" y="4495235"/>
            <a:ext cx="5486400" cy="2286000"/>
          </a:xfrm>
          <a:prstGeom prst="rect">
            <a:avLst/>
          </a:prstGeom>
        </p:spPr>
      </p:pic>
    </p:spTree>
    <p:extLst>
      <p:ext uri="{BB962C8B-B14F-4D97-AF65-F5344CB8AC3E}">
        <p14:creationId xmlns:p14="http://schemas.microsoft.com/office/powerpoint/2010/main" val="120395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B0A10-C478-353F-4DBA-75DB30BDAC5D}"/>
              </a:ext>
            </a:extLst>
          </p:cNvPr>
          <p:cNvSpPr>
            <a:spLocks noGrp="1"/>
          </p:cNvSpPr>
          <p:nvPr>
            <p:ph type="title"/>
          </p:nvPr>
        </p:nvSpPr>
        <p:spPr/>
        <p:txBody>
          <a:bodyPr/>
          <a:lstStyle/>
          <a:p>
            <a:r>
              <a:rPr lang="en-US" dirty="0"/>
              <a:t>Four Groups of Interventions</a:t>
            </a:r>
          </a:p>
        </p:txBody>
      </p:sp>
      <p:pic>
        <p:nvPicPr>
          <p:cNvPr id="6" name="Content Placeholder 5">
            <a:extLst>
              <a:ext uri="{FF2B5EF4-FFF2-40B4-BE49-F238E27FC236}">
                <a16:creationId xmlns:a16="http://schemas.microsoft.com/office/drawing/2014/main" id="{A0A0DCE8-0DCF-1009-52DB-E325B1F80AAE}"/>
              </a:ext>
            </a:extLst>
          </p:cNvPr>
          <p:cNvPicPr>
            <a:picLocks noGrp="1" noChangeAspect="1"/>
          </p:cNvPicPr>
          <p:nvPr>
            <p:ph idx="1"/>
          </p:nvPr>
        </p:nvPicPr>
        <p:blipFill>
          <a:blip r:embed="rId2"/>
          <a:stretch>
            <a:fillRect/>
          </a:stretch>
        </p:blipFill>
        <p:spPr>
          <a:xfrm>
            <a:off x="569272" y="1115703"/>
            <a:ext cx="5486400" cy="2248672"/>
          </a:xfrm>
          <a:prstGeom prst="rect">
            <a:avLst/>
          </a:prstGeom>
        </p:spPr>
      </p:pic>
      <p:pic>
        <p:nvPicPr>
          <p:cNvPr id="8" name="Picture 7">
            <a:extLst>
              <a:ext uri="{FF2B5EF4-FFF2-40B4-BE49-F238E27FC236}">
                <a16:creationId xmlns:a16="http://schemas.microsoft.com/office/drawing/2014/main" id="{D4E87B99-56B9-CE75-806D-669CFFCBCB7E}"/>
              </a:ext>
            </a:extLst>
          </p:cNvPr>
          <p:cNvPicPr>
            <a:picLocks noChangeAspect="1"/>
          </p:cNvPicPr>
          <p:nvPr/>
        </p:nvPicPr>
        <p:blipFill>
          <a:blip r:embed="rId3"/>
          <a:stretch>
            <a:fillRect/>
          </a:stretch>
        </p:blipFill>
        <p:spPr>
          <a:xfrm>
            <a:off x="6604307" y="1115703"/>
            <a:ext cx="5486400" cy="2200573"/>
          </a:xfrm>
          <a:prstGeom prst="rect">
            <a:avLst/>
          </a:prstGeom>
        </p:spPr>
      </p:pic>
      <p:pic>
        <p:nvPicPr>
          <p:cNvPr id="9" name="Picture 8">
            <a:extLst>
              <a:ext uri="{FF2B5EF4-FFF2-40B4-BE49-F238E27FC236}">
                <a16:creationId xmlns:a16="http://schemas.microsoft.com/office/drawing/2014/main" id="{C40A56FB-7D06-FD04-F4FE-FD6C080B856D}"/>
              </a:ext>
            </a:extLst>
          </p:cNvPr>
          <p:cNvPicPr>
            <a:picLocks noChangeAspect="1"/>
          </p:cNvPicPr>
          <p:nvPr/>
        </p:nvPicPr>
        <p:blipFill>
          <a:blip r:embed="rId4"/>
          <a:stretch>
            <a:fillRect/>
          </a:stretch>
        </p:blipFill>
        <p:spPr>
          <a:xfrm>
            <a:off x="6466141" y="3766168"/>
            <a:ext cx="5486400" cy="2397055"/>
          </a:xfrm>
          <a:prstGeom prst="rect">
            <a:avLst/>
          </a:prstGeom>
        </p:spPr>
      </p:pic>
      <p:pic>
        <p:nvPicPr>
          <p:cNvPr id="10" name="Picture 9">
            <a:extLst>
              <a:ext uri="{FF2B5EF4-FFF2-40B4-BE49-F238E27FC236}">
                <a16:creationId xmlns:a16="http://schemas.microsoft.com/office/drawing/2014/main" id="{81EF4079-8FD0-91B3-07F2-3C0529964141}"/>
              </a:ext>
            </a:extLst>
          </p:cNvPr>
          <p:cNvPicPr>
            <a:picLocks noChangeAspect="1"/>
          </p:cNvPicPr>
          <p:nvPr/>
        </p:nvPicPr>
        <p:blipFill>
          <a:blip r:embed="rId5"/>
          <a:stretch>
            <a:fillRect/>
          </a:stretch>
        </p:blipFill>
        <p:spPr>
          <a:xfrm>
            <a:off x="478149" y="3575019"/>
            <a:ext cx="5486400" cy="2779352"/>
          </a:xfrm>
          <a:prstGeom prst="rect">
            <a:avLst/>
          </a:prstGeom>
        </p:spPr>
      </p:pic>
    </p:spTree>
    <p:extLst>
      <p:ext uri="{BB962C8B-B14F-4D97-AF65-F5344CB8AC3E}">
        <p14:creationId xmlns:p14="http://schemas.microsoft.com/office/powerpoint/2010/main" val="3134317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BD838D-86FF-0391-6BAD-26B2E355B675}"/>
              </a:ext>
            </a:extLst>
          </p:cNvPr>
          <p:cNvSpPr>
            <a:spLocks noGrp="1"/>
          </p:cNvSpPr>
          <p:nvPr>
            <p:ph type="title"/>
          </p:nvPr>
        </p:nvSpPr>
        <p:spPr/>
        <p:txBody>
          <a:bodyPr/>
          <a:lstStyle/>
          <a:p>
            <a:r>
              <a:rPr lang="en-US" dirty="0"/>
              <a:t>Strategy Adoption</a:t>
            </a:r>
            <a:endParaRPr lang="en-GB" dirty="0"/>
          </a:p>
        </p:txBody>
      </p:sp>
      <p:sp>
        <p:nvSpPr>
          <p:cNvPr id="6" name="Content Placeholder 5">
            <a:extLst>
              <a:ext uri="{FF2B5EF4-FFF2-40B4-BE49-F238E27FC236}">
                <a16:creationId xmlns:a16="http://schemas.microsoft.com/office/drawing/2014/main" id="{41AC849F-A863-86F4-2880-16FD328E6914}"/>
              </a:ext>
            </a:extLst>
          </p:cNvPr>
          <p:cNvSpPr>
            <a:spLocks noGrp="1"/>
          </p:cNvSpPr>
          <p:nvPr>
            <p:ph idx="1"/>
          </p:nvPr>
        </p:nvSpPr>
        <p:spPr>
          <a:xfrm>
            <a:off x="459862" y="1119116"/>
            <a:ext cx="5472478" cy="5056496"/>
          </a:xfrm>
        </p:spPr>
        <p:txBody>
          <a:bodyPr>
            <a:normAutofit fontScale="70000" lnSpcReduction="20000"/>
          </a:bodyPr>
          <a:lstStyle/>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Timeline:</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A structured 6-year plan from June 2024 to May 2030 for phased and effective strategy execution.</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Adaptation Mechanisms:</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Dynamic adaptation based on real-time data, emerging risks, and stakeholder feedback.</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Monitoring &amp; Evaluation:</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Rigorous M&amp;E framework to ensure progress, accountability, and transparency.</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Feedback Loop:</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Continuous improvement through regular feedback and adjustment to interventions and tactics (embrace proposed workflows for vulnerability analysis and risk assessment).</a:t>
            </a:r>
          </a:p>
          <a:p>
            <a:pPr algn="l">
              <a:buFont typeface="Arial" panose="020B0604020202020204" pitchFamily="34" charset="0"/>
              <a:buChar char="•"/>
            </a:pPr>
            <a:endParaRPr lang="en-US" dirty="0">
              <a:solidFill>
                <a:srgbClr val="0D0D0D"/>
              </a:solidFill>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6BC6F0F2-BF04-89BC-6A90-DFF76102C606}"/>
              </a:ext>
            </a:extLst>
          </p:cNvPr>
          <p:cNvSpPr/>
          <p:nvPr/>
        </p:nvSpPr>
        <p:spPr>
          <a:xfrm>
            <a:off x="6259661" y="141890"/>
            <a:ext cx="5782173" cy="6574220"/>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descr="A picture containing graphics, circle, logo, graphic design&#10;&#10;Description automatically generated">
            <a:extLst>
              <a:ext uri="{FF2B5EF4-FFF2-40B4-BE49-F238E27FC236}">
                <a16:creationId xmlns:a16="http://schemas.microsoft.com/office/drawing/2014/main" id="{B19D9115-BDF2-9428-C478-CB3D3808E5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1986" y="755712"/>
            <a:ext cx="5164633" cy="5346576"/>
          </a:xfrm>
          <a:prstGeom prst="rect">
            <a:avLst/>
          </a:prstGeom>
        </p:spPr>
      </p:pic>
    </p:spTree>
    <p:extLst>
      <p:ext uri="{BB962C8B-B14F-4D97-AF65-F5344CB8AC3E}">
        <p14:creationId xmlns:p14="http://schemas.microsoft.com/office/powerpoint/2010/main" val="2294215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F9D91-A813-8F64-550A-3F337E18C13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206668-85B7-2478-E3E6-1EA72944820B}"/>
              </a:ext>
            </a:extLst>
          </p:cNvPr>
          <p:cNvSpPr>
            <a:spLocks noGrp="1"/>
          </p:cNvSpPr>
          <p:nvPr>
            <p:ph type="title"/>
          </p:nvPr>
        </p:nvSpPr>
        <p:spPr/>
        <p:txBody>
          <a:bodyPr/>
          <a:lstStyle/>
          <a:p>
            <a:r>
              <a:rPr lang="en-US" dirty="0"/>
              <a:t>Communication Plan</a:t>
            </a:r>
            <a:endParaRPr lang="en-GB" dirty="0"/>
          </a:p>
        </p:txBody>
      </p:sp>
      <p:sp>
        <p:nvSpPr>
          <p:cNvPr id="6" name="Content Placeholder 5">
            <a:extLst>
              <a:ext uri="{FF2B5EF4-FFF2-40B4-BE49-F238E27FC236}">
                <a16:creationId xmlns:a16="http://schemas.microsoft.com/office/drawing/2014/main" id="{7AD9F7BD-F180-A8AE-2870-7A78FC4A949A}"/>
              </a:ext>
            </a:extLst>
          </p:cNvPr>
          <p:cNvSpPr>
            <a:spLocks noGrp="1"/>
          </p:cNvSpPr>
          <p:nvPr>
            <p:ph idx="1"/>
          </p:nvPr>
        </p:nvSpPr>
        <p:spPr>
          <a:xfrm>
            <a:off x="459862" y="1147108"/>
            <a:ext cx="5472478" cy="5056496"/>
          </a:xfrm>
        </p:spPr>
        <p:txBody>
          <a:bodyPr>
            <a:normAutofit fontScale="40000" lnSpcReduction="20000"/>
          </a:bodyPr>
          <a:lstStyle/>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Objective:</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Foster active involvement in disaster management through robust communication and collaboration among all stakeholders.</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Target Stakeholders:</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Engage with local communities, governmental bodies at all levels, NGOs, international partners, donors, and private sector firms.</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Communication Channels:</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Conduct workshops and public forums to share vital messages, collect feedback, and drive community involvement.</a:t>
            </a:r>
          </a:p>
          <a:p>
            <a:pPr marL="742950" lvl="1" indent="-285750" algn="l">
              <a:buFont typeface="Arial" panose="020B0604020202020204" pitchFamily="34" charset="0"/>
              <a:buChar char="•"/>
            </a:pPr>
            <a:r>
              <a:rPr lang="en-US" b="0" i="0" dirty="0" err="1">
                <a:solidFill>
                  <a:srgbClr val="0D0D0D"/>
                </a:solidFill>
                <a:effectLst/>
                <a:latin typeface="Calibri" panose="020F0502020204030204" pitchFamily="34" charset="0"/>
                <a:ea typeface="Calibri" panose="020F0502020204030204" pitchFamily="34" charset="0"/>
                <a:cs typeface="Calibri" panose="020F0502020204030204" pitchFamily="34" charset="0"/>
              </a:rPr>
              <a:t>Utilise</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social media and websites, alongside traditional media, such as radio, TV, </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and newspapers, to reach diverse audiences, including those in remote areas.</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Feedback Mechanisms:</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Implement surveys, feedback forms, and regular community forums to enable ongoing dialogue and input from all stakeholders.</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Timeline and Frequency:</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Hold quarterly stakeholder meetings to evaluate progress, confront challenges, and refine strategies.</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Disseminate monthly newsletters with the latest updates, educational content, and actionable guidance.</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Training Initiatives:</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Deliver practical workshops </a:t>
            </a:r>
            <a:r>
              <a:rPr lang="en-US" b="0" i="0" dirty="0" err="1">
                <a:solidFill>
                  <a:srgbClr val="0D0D0D"/>
                </a:solidFill>
                <a:effectLst/>
                <a:latin typeface="Calibri" panose="020F0502020204030204" pitchFamily="34" charset="0"/>
                <a:ea typeface="Calibri" panose="020F0502020204030204" pitchFamily="34" charset="0"/>
                <a:cs typeface="Calibri" panose="020F0502020204030204" pitchFamily="34" charset="0"/>
              </a:rPr>
              <a:t>centred</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on disaster preparedness, response, and recovery.</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Offer webinars and online courses for continuous learning and skill development.</a:t>
            </a:r>
          </a:p>
        </p:txBody>
      </p:sp>
      <p:sp>
        <p:nvSpPr>
          <p:cNvPr id="8" name="Rectangle: Rounded Corners 7">
            <a:extLst>
              <a:ext uri="{FF2B5EF4-FFF2-40B4-BE49-F238E27FC236}">
                <a16:creationId xmlns:a16="http://schemas.microsoft.com/office/drawing/2014/main" id="{90F128F1-9B4B-4D64-A754-E8298A669168}"/>
              </a:ext>
            </a:extLst>
          </p:cNvPr>
          <p:cNvSpPr/>
          <p:nvPr/>
        </p:nvSpPr>
        <p:spPr>
          <a:xfrm>
            <a:off x="6259661" y="141890"/>
            <a:ext cx="5782173" cy="6574220"/>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descr="A picture containing graphics, circle, logo, graphic design&#10;&#10;Description automatically generated">
            <a:extLst>
              <a:ext uri="{FF2B5EF4-FFF2-40B4-BE49-F238E27FC236}">
                <a16:creationId xmlns:a16="http://schemas.microsoft.com/office/drawing/2014/main" id="{C8B4E9D5-526F-E7C9-8811-88B4BFE74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986" y="755712"/>
            <a:ext cx="5164633" cy="5346576"/>
          </a:xfrm>
          <a:prstGeom prst="rect">
            <a:avLst/>
          </a:prstGeom>
        </p:spPr>
      </p:pic>
    </p:spTree>
    <p:extLst>
      <p:ext uri="{BB962C8B-B14F-4D97-AF65-F5344CB8AC3E}">
        <p14:creationId xmlns:p14="http://schemas.microsoft.com/office/powerpoint/2010/main" val="59664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329D-D7AA-6562-9899-149F334ED97A}"/>
              </a:ext>
            </a:extLst>
          </p:cNvPr>
          <p:cNvSpPr>
            <a:spLocks noGrp="1"/>
          </p:cNvSpPr>
          <p:nvPr>
            <p:ph type="title"/>
          </p:nvPr>
        </p:nvSpPr>
        <p:spPr>
          <a:xfrm>
            <a:off x="4612048" y="4216524"/>
            <a:ext cx="7261796" cy="1362075"/>
          </a:xfrm>
        </p:spPr>
        <p:txBody>
          <a:bodyPr/>
          <a:lstStyle/>
          <a:p>
            <a:pPr algn="l"/>
            <a:r>
              <a:rPr lang="en-US" dirty="0"/>
              <a:t>Integrated Flood Risk Management Plan</a:t>
            </a:r>
            <a:endParaRPr lang="en-US" b="0" dirty="0"/>
          </a:p>
        </p:txBody>
      </p:sp>
    </p:spTree>
    <p:extLst>
      <p:ext uri="{BB962C8B-B14F-4D97-AF65-F5344CB8AC3E}">
        <p14:creationId xmlns:p14="http://schemas.microsoft.com/office/powerpoint/2010/main" val="1841065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1CB29D-1127-5ACE-D1E8-906A90BC2470}"/>
              </a:ext>
            </a:extLst>
          </p:cNvPr>
          <p:cNvSpPr>
            <a:spLocks noGrp="1"/>
          </p:cNvSpPr>
          <p:nvPr>
            <p:ph type="title"/>
          </p:nvPr>
        </p:nvSpPr>
        <p:spPr/>
        <p:txBody>
          <a:bodyPr>
            <a:noAutofit/>
          </a:bodyPr>
          <a:lstStyle/>
          <a:p>
            <a:r>
              <a:rPr lang="en-US" sz="2800" b="1" i="0" dirty="0">
                <a:effectLst/>
                <a:latin typeface="Söhne"/>
              </a:rPr>
              <a:t>What is an Intervention Implementation Plan?</a:t>
            </a:r>
            <a:endParaRPr lang="en-GB" sz="2800" dirty="0"/>
          </a:p>
        </p:txBody>
      </p:sp>
      <p:sp>
        <p:nvSpPr>
          <p:cNvPr id="2" name="Content Placeholder 1">
            <a:extLst>
              <a:ext uri="{FF2B5EF4-FFF2-40B4-BE49-F238E27FC236}">
                <a16:creationId xmlns:a16="http://schemas.microsoft.com/office/drawing/2014/main" id="{48E30882-95F4-C90C-699F-8B5BBA57FD44}"/>
              </a:ext>
            </a:extLst>
          </p:cNvPr>
          <p:cNvSpPr>
            <a:spLocks noGrp="1"/>
          </p:cNvSpPr>
          <p:nvPr>
            <p:ph idx="1"/>
          </p:nvPr>
        </p:nvSpPr>
        <p:spPr>
          <a:xfrm>
            <a:off x="6267938" y="1328056"/>
            <a:ext cx="5509847" cy="4847555"/>
          </a:xfrm>
        </p:spPr>
        <p:txBody>
          <a:bodyPr>
            <a:normAutofit fontScale="70000" lnSpcReduction="20000"/>
          </a:bodyPr>
          <a:lstStyle/>
          <a:p>
            <a:r>
              <a:rPr lang="en-US" dirty="0"/>
              <a:t>An Intervention Implementation Plan outlines the specific actions to respond to identified risks, focusing on operational details and how they will be </a:t>
            </a:r>
            <a:r>
              <a:rPr lang="en-US" dirty="0" err="1"/>
              <a:t>prioritised</a:t>
            </a:r>
            <a:r>
              <a:rPr lang="en-US" dirty="0"/>
              <a:t> and implemented.</a:t>
            </a:r>
          </a:p>
          <a:p>
            <a:pPr lvl="1"/>
            <a:r>
              <a:rPr lang="en-US" dirty="0">
                <a:solidFill>
                  <a:srgbClr val="0065F2"/>
                </a:solidFill>
              </a:rPr>
              <a:t>Example: Timelines and costs for specific initiatives, such as community workshops, policy reinforcements, etc.</a:t>
            </a:r>
          </a:p>
          <a:p>
            <a:endParaRPr lang="en-US" dirty="0"/>
          </a:p>
          <a:p>
            <a:r>
              <a:rPr lang="en-US" dirty="0"/>
              <a:t>Intervention plans are tactical components of the overall risk management strategy that translate the Risk Management Strategy into actionable steps that can be implemented before, during, or after a natural hazard event.</a:t>
            </a:r>
          </a:p>
          <a:p>
            <a:endParaRPr lang="en-US" dirty="0"/>
          </a:p>
          <a:p>
            <a:endParaRPr lang="en-US" dirty="0"/>
          </a:p>
          <a:p>
            <a:endParaRPr lang="en-GB" dirty="0"/>
          </a:p>
        </p:txBody>
      </p:sp>
      <p:graphicFrame>
        <p:nvGraphicFramePr>
          <p:cNvPr id="6" name="Content Placeholder 5">
            <a:extLst>
              <a:ext uri="{FF2B5EF4-FFF2-40B4-BE49-F238E27FC236}">
                <a16:creationId xmlns:a16="http://schemas.microsoft.com/office/drawing/2014/main" id="{80F8F345-BE9B-7FA8-76D4-C70AB36DA1BE}"/>
              </a:ext>
            </a:extLst>
          </p:cNvPr>
          <p:cNvGraphicFramePr>
            <a:graphicFrameLocks/>
          </p:cNvGraphicFramePr>
          <p:nvPr/>
        </p:nvGraphicFramePr>
        <p:xfrm>
          <a:off x="-164893" y="-29980"/>
          <a:ext cx="6088955" cy="668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9435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4F17C-A23B-E41D-264C-9DF0A5C63D5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DEA215-9147-6B4C-2790-0576A755F142}"/>
              </a:ext>
            </a:extLst>
          </p:cNvPr>
          <p:cNvSpPr>
            <a:spLocks noGrp="1"/>
          </p:cNvSpPr>
          <p:nvPr>
            <p:ph sz="half" idx="2"/>
          </p:nvPr>
        </p:nvSpPr>
        <p:spPr>
          <a:xfrm>
            <a:off x="718457" y="934497"/>
            <a:ext cx="10863943" cy="5546690"/>
          </a:xfrm>
        </p:spPr>
        <p:txBody>
          <a:bodyPr>
            <a:normAutofit fontScale="62500" lnSpcReduction="20000"/>
          </a:bodyPr>
          <a:lstStyle/>
          <a:p>
            <a:r>
              <a:rPr lang="en-US" b="1" dirty="0"/>
              <a:t>Local Planning and Regulations (LP&amp;R)</a:t>
            </a:r>
          </a:p>
          <a:p>
            <a:pPr marL="914400" lvl="1" indent="-457200">
              <a:buFont typeface="+mj-lt"/>
              <a:buAutoNum type="arabicPeriod"/>
            </a:pPr>
            <a:r>
              <a:rPr lang="en-US" dirty="0"/>
              <a:t>Comprehensive zoning ordinance</a:t>
            </a:r>
          </a:p>
          <a:p>
            <a:pPr marL="914400" lvl="1" indent="-457200">
              <a:buFont typeface="+mj-lt"/>
              <a:buAutoNum type="arabicPeriod"/>
            </a:pPr>
            <a:r>
              <a:rPr lang="en-US" dirty="0"/>
              <a:t>No buildings permitted in river buffer zones</a:t>
            </a:r>
          </a:p>
          <a:p>
            <a:pPr marL="914400" lvl="1" indent="-457200">
              <a:buFont typeface="+mj-lt"/>
              <a:buAutoNum type="arabicPeriod"/>
            </a:pPr>
            <a:r>
              <a:rPr lang="en-US" dirty="0"/>
              <a:t>Disaster resilient capital improvement and asset management plan for Blantyre</a:t>
            </a:r>
          </a:p>
          <a:p>
            <a:endParaRPr lang="en-US" b="1" dirty="0"/>
          </a:p>
          <a:p>
            <a:r>
              <a:rPr lang="en-US" b="1" dirty="0"/>
              <a:t>Structural and Infrastructure Interventions (S&amp;I)</a:t>
            </a:r>
          </a:p>
          <a:p>
            <a:pPr marL="914400" lvl="1" indent="-457200">
              <a:buFont typeface="+mj-lt"/>
              <a:buAutoNum type="arabicPeriod" startAt="4"/>
            </a:pPr>
            <a:r>
              <a:rPr lang="en-US" dirty="0"/>
              <a:t>Improving flood and weather monitoring</a:t>
            </a:r>
          </a:p>
          <a:p>
            <a:pPr marL="914400" lvl="1" indent="-457200">
              <a:buFont typeface="+mj-lt"/>
              <a:buAutoNum type="arabicPeriod" startAt="4"/>
            </a:pPr>
            <a:r>
              <a:rPr lang="en-US" dirty="0"/>
              <a:t>Proper waste management</a:t>
            </a:r>
          </a:p>
          <a:p>
            <a:pPr marL="914400" lvl="1" indent="-457200">
              <a:buFont typeface="+mj-lt"/>
              <a:buAutoNum type="arabicPeriod" startAt="4"/>
            </a:pPr>
            <a:r>
              <a:rPr lang="en-US" dirty="0"/>
              <a:t>Strengthening infrastructure</a:t>
            </a:r>
          </a:p>
          <a:p>
            <a:pPr marL="914400" lvl="1" indent="-457200">
              <a:buFont typeface="+mj-lt"/>
              <a:buAutoNum type="arabicPeriod" startAt="4"/>
            </a:pPr>
            <a:r>
              <a:rPr lang="en-US" dirty="0"/>
              <a:t>Elevate all residential buildings by 30cm plinth</a:t>
            </a:r>
          </a:p>
          <a:p>
            <a:pPr marL="914400" lvl="1" indent="-457200">
              <a:buFont typeface="+mj-lt"/>
              <a:buAutoNum type="arabicPeriod" startAt="4"/>
            </a:pPr>
            <a:r>
              <a:rPr lang="en-US" dirty="0"/>
              <a:t>Increase the hydraulic capacity of structures</a:t>
            </a:r>
          </a:p>
          <a:p>
            <a:pPr marL="914400" lvl="1" indent="-457200">
              <a:buFont typeface="+mj-lt"/>
              <a:buAutoNum type="arabicPeriod" startAt="4"/>
            </a:pPr>
            <a:r>
              <a:rPr lang="en-US" dirty="0"/>
              <a:t>Leverage technology capabilities for BCC to oversee the implementation and monitoring of RMS and IFRMP implementation</a:t>
            </a:r>
          </a:p>
          <a:p>
            <a:endParaRPr lang="en-US" b="1" dirty="0"/>
          </a:p>
          <a:p>
            <a:r>
              <a:rPr lang="en-US" b="1" dirty="0"/>
              <a:t>Natural Systems Protection (NSP)</a:t>
            </a:r>
          </a:p>
          <a:p>
            <a:pPr marL="914400" lvl="1" indent="-457200">
              <a:buFont typeface="+mj-lt"/>
              <a:buAutoNum type="arabicPeriod" startAt="10"/>
            </a:pPr>
            <a:r>
              <a:rPr lang="en-US" dirty="0"/>
              <a:t>Promoting green zones and water infiltration</a:t>
            </a:r>
          </a:p>
          <a:p>
            <a:pPr marL="914400" lvl="1" indent="-457200">
              <a:buFont typeface="+mj-lt"/>
              <a:buAutoNum type="arabicPeriod" startAt="10"/>
            </a:pPr>
            <a:r>
              <a:rPr lang="en-US" dirty="0"/>
              <a:t>Tree planting campaigns</a:t>
            </a:r>
          </a:p>
          <a:p>
            <a:pPr marL="914400" lvl="1" indent="-457200">
              <a:buFont typeface="+mj-lt"/>
              <a:buAutoNum type="arabicPeriod" startAt="10"/>
            </a:pPr>
            <a:r>
              <a:rPr lang="en-US" dirty="0"/>
              <a:t>Soil and water conservation </a:t>
            </a:r>
            <a:r>
              <a:rPr lang="en-US" dirty="0" err="1"/>
              <a:t>programmes</a:t>
            </a:r>
            <a:endParaRPr lang="en-US" dirty="0"/>
          </a:p>
          <a:p>
            <a:pPr marL="914400" lvl="1" indent="-457200">
              <a:buFont typeface="+mj-lt"/>
              <a:buAutoNum type="arabicPeriod" startAt="10"/>
            </a:pPr>
            <a:r>
              <a:rPr lang="en-US" dirty="0"/>
              <a:t>Afforestation </a:t>
            </a:r>
            <a:r>
              <a:rPr lang="en-US" dirty="0" err="1"/>
              <a:t>programme</a:t>
            </a:r>
            <a:endParaRPr lang="en-US" dirty="0"/>
          </a:p>
          <a:p>
            <a:endParaRPr lang="en-US" b="1" dirty="0"/>
          </a:p>
          <a:p>
            <a:r>
              <a:rPr lang="en-US" b="1" dirty="0"/>
              <a:t>Education and Awareness </a:t>
            </a:r>
            <a:r>
              <a:rPr lang="en-US" b="1" dirty="0" err="1"/>
              <a:t>Programmes</a:t>
            </a:r>
            <a:r>
              <a:rPr lang="en-US" b="1" dirty="0"/>
              <a:t> (E&amp;AP)</a:t>
            </a:r>
          </a:p>
          <a:p>
            <a:pPr marL="914400" lvl="1" indent="-457200">
              <a:buFont typeface="+mj-lt"/>
              <a:buAutoNum type="arabicPeriod" startAt="14"/>
            </a:pPr>
            <a:r>
              <a:rPr lang="en-US" dirty="0"/>
              <a:t>Civic education</a:t>
            </a:r>
          </a:p>
          <a:p>
            <a:pPr marL="914400" lvl="1" indent="-457200">
              <a:buFont typeface="+mj-lt"/>
              <a:buAutoNum type="arabicPeriod" startAt="14"/>
            </a:pPr>
            <a:r>
              <a:rPr lang="en-US" dirty="0"/>
              <a:t>Community education</a:t>
            </a:r>
          </a:p>
        </p:txBody>
      </p:sp>
      <p:sp>
        <p:nvSpPr>
          <p:cNvPr id="3" name="Title 2">
            <a:extLst>
              <a:ext uri="{FF2B5EF4-FFF2-40B4-BE49-F238E27FC236}">
                <a16:creationId xmlns:a16="http://schemas.microsoft.com/office/drawing/2014/main" id="{F286454E-0C49-89E4-1D71-384FF5422DFB}"/>
              </a:ext>
            </a:extLst>
          </p:cNvPr>
          <p:cNvSpPr>
            <a:spLocks noGrp="1"/>
          </p:cNvSpPr>
          <p:nvPr>
            <p:ph type="title"/>
          </p:nvPr>
        </p:nvSpPr>
        <p:spPr>
          <a:xfrm>
            <a:off x="460416" y="177690"/>
            <a:ext cx="10972800" cy="602218"/>
          </a:xfrm>
        </p:spPr>
        <p:txBody>
          <a:bodyPr/>
          <a:lstStyle/>
          <a:p>
            <a:r>
              <a:rPr lang="en-US" dirty="0"/>
              <a:t>15 Interventions Selected for the IFRMP</a:t>
            </a:r>
          </a:p>
        </p:txBody>
      </p:sp>
    </p:spTree>
    <p:extLst>
      <p:ext uri="{BB962C8B-B14F-4D97-AF65-F5344CB8AC3E}">
        <p14:creationId xmlns:p14="http://schemas.microsoft.com/office/powerpoint/2010/main" val="258148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76D3FB-9B70-ECD8-0A4E-3ABF6D0037E1}"/>
              </a:ext>
            </a:extLst>
          </p:cNvPr>
          <p:cNvSpPr>
            <a:spLocks noGrp="1"/>
          </p:cNvSpPr>
          <p:nvPr>
            <p:ph sz="half" idx="1"/>
          </p:nvPr>
        </p:nvSpPr>
        <p:spPr/>
        <p:txBody>
          <a:bodyPr>
            <a:normAutofit fontScale="55000" lnSpcReduction="20000"/>
          </a:bodyPr>
          <a:lstStyle/>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Intervention Name:</a:t>
            </a: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[Insert Name]</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Problem Addressed:</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Description: [Briefly describe the flood-related problem]</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Affected Area: [City-wide/specific location in Blantyre]</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Severity and Impact: [Assessment based on Task 3 report]</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Proposed Intervention:</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Design: [Overview of intervention measure]</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Type: [LP&amp;R/S&amp;I/E&amp;A/NSP]</a:t>
            </a:r>
          </a:p>
          <a:p>
            <a:pPr marL="0" indent="0" algn="l">
              <a:buNone/>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Scale of Implementation:</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Geographical Scope: [Specific location/city-wide]</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Target Population/Infrastructure: [Who/What is affected]</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Implementation Agencies: [Lead agency and partners]</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Timeline:</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Time Frame: [Duration from start to completion]</a:t>
            </a:r>
          </a:p>
          <a:p>
            <a:pPr marL="742950" lvl="1" indent="-285750" algn="l">
              <a:buFont typeface="Arial" panose="020B0604020202020204" pitchFamily="34" charset="0"/>
              <a:buChar char="•"/>
            </a:pPr>
            <a:r>
              <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Milestones: [Key implementation phases]</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E9ED4D1-2E5C-DDE6-5636-9DE5EDF3C588}"/>
              </a:ext>
            </a:extLst>
          </p:cNvPr>
          <p:cNvSpPr>
            <a:spLocks noGrp="1"/>
          </p:cNvSpPr>
          <p:nvPr>
            <p:ph sz="half" idx="2"/>
          </p:nvPr>
        </p:nvSpPr>
        <p:spPr/>
        <p:txBody>
          <a:bodyPr>
            <a:normAutofit fontScale="55000" lnSpcReduction="20000"/>
          </a:bodyPr>
          <a:lstStyle/>
          <a:p>
            <a:pPr algn="l">
              <a:buFont typeface="Arial" panose="020B0604020202020204" pitchFamily="34" charset="0"/>
              <a:buChar char="•"/>
            </a:pPr>
            <a:r>
              <a:rPr lang="en-US" sz="2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Stages:</a:t>
            </a:r>
            <a:endParaRPr lang="en-US" sz="2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lvl="1" indent="-228600">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Planning and Design</a:t>
            </a:r>
          </a:p>
          <a:p>
            <a:pPr lvl="1" indent="-228600">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Preparation and Mobilization</a:t>
            </a:r>
          </a:p>
          <a:p>
            <a:pPr lvl="1" indent="-228600">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Execution</a:t>
            </a:r>
          </a:p>
          <a:p>
            <a:pPr lvl="1" indent="-228600">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Monitoring and Adjustment</a:t>
            </a:r>
          </a:p>
          <a:p>
            <a:pPr lvl="1" indent="-228600">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Completion and Evaluation</a:t>
            </a:r>
            <a:endParaRPr lang="en-US"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600" b="1" i="0" dirty="0">
                <a:effectLst/>
                <a:latin typeface="Calibri" panose="020F0502020204030204" pitchFamily="34" charset="0"/>
                <a:ea typeface="Calibri" panose="020F0502020204030204" pitchFamily="34" charset="0"/>
                <a:cs typeface="Calibri" panose="020F0502020204030204" pitchFamily="34" charset="0"/>
              </a:rPr>
              <a:t>Expected Impacts/Benefits</a:t>
            </a:r>
          </a:p>
          <a:p>
            <a:pPr algn="l">
              <a:buFont typeface="Arial" panose="020B0604020202020204" pitchFamily="34" charset="0"/>
              <a:buChar char="•"/>
            </a:pPr>
            <a:endParaRPr lang="en-US" sz="26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600" b="1"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Cost-Benefit Analysis:</a:t>
            </a:r>
            <a:endParaRPr lang="en-US" sz="26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Costs: [Estimated costs]</a:t>
            </a:r>
          </a:p>
          <a:p>
            <a:pPr marL="742950" lvl="1" indent="-285750" algn="l">
              <a:buFont typeface="Arial" panose="020B0604020202020204" pitchFamily="34" charset="0"/>
              <a:buChar char="•"/>
            </a:pP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Funding: [Potential sources]</a:t>
            </a:r>
          </a:p>
          <a:p>
            <a:pPr marL="742950" lvl="1" indent="-285750" algn="l">
              <a:buFont typeface="Arial" panose="020B0604020202020204" pitchFamily="34" charset="0"/>
              <a:buChar char="•"/>
            </a:pP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Benefits: [Expected benefits]</a:t>
            </a:r>
          </a:p>
          <a:p>
            <a:pPr marL="742950" lvl="1" indent="-285750" algn="l">
              <a:buFont typeface="Arial" panose="020B0604020202020204" pitchFamily="34" charset="0"/>
              <a:buChar char="•"/>
            </a:pPr>
            <a:r>
              <a:rPr lang="en-US" sz="22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ROI: [Analysis of cost-effectiveness]</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Considerations:</a:t>
            </a:r>
            <a:endParaRPr lang="en-US" sz="2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Challenges: [Potential issues]</a:t>
            </a:r>
          </a:p>
          <a:p>
            <a:pPr marL="742950" lvl="1" indent="-285750" algn="l">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Mitigation: [Strategies to manage challenges]</a:t>
            </a:r>
          </a:p>
          <a:p>
            <a:pPr algn="l">
              <a:buFont typeface="Arial" panose="020B0604020202020204" pitchFamily="34" charset="0"/>
              <a:buChar char="•"/>
            </a:pPr>
            <a:endParaRPr lang="en-US"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Supporting Documentation:</a:t>
            </a:r>
            <a:r>
              <a:rPr lang="en-US" sz="2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a:t>
            </a:r>
          </a:p>
          <a:p>
            <a:pPr lvl="1">
              <a:buFont typeface="Arial" panose="020B0604020202020204" pitchFamily="34" charset="0"/>
              <a:buChar char="•"/>
            </a:pPr>
            <a:r>
              <a:rPr lang="en-US" sz="22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[References to supporting documents]</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4AF4659E-5AA9-957D-0550-43DAD38E51D1}"/>
              </a:ext>
            </a:extLst>
          </p:cNvPr>
          <p:cNvSpPr>
            <a:spLocks noGrp="1"/>
          </p:cNvSpPr>
          <p:nvPr>
            <p:ph type="title"/>
          </p:nvPr>
        </p:nvSpPr>
        <p:spPr/>
        <p:txBody>
          <a:bodyPr/>
          <a:lstStyle/>
          <a:p>
            <a:r>
              <a:rPr lang="en-US" dirty="0"/>
              <a:t>Template for Interventions</a:t>
            </a:r>
            <a:endParaRPr lang="en-GB" dirty="0"/>
          </a:p>
        </p:txBody>
      </p:sp>
    </p:spTree>
    <p:extLst>
      <p:ext uri="{BB962C8B-B14F-4D97-AF65-F5344CB8AC3E}">
        <p14:creationId xmlns:p14="http://schemas.microsoft.com/office/powerpoint/2010/main" val="1056909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23B4B-B39C-6822-E108-DE052EC40D7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1B0A47E-1CBF-6B8E-03B6-45E111E32919}"/>
              </a:ext>
            </a:extLst>
          </p:cNvPr>
          <p:cNvSpPr>
            <a:spLocks noGrp="1"/>
          </p:cNvSpPr>
          <p:nvPr>
            <p:ph type="body" idx="1"/>
          </p:nvPr>
        </p:nvSpPr>
        <p:spPr/>
        <p:txBody>
          <a:bodyPr/>
          <a:lstStyle/>
          <a:p>
            <a:r>
              <a:rPr lang="en-US" dirty="0"/>
              <a:t>Methods</a:t>
            </a:r>
            <a:endParaRPr lang="en-GB" dirty="0"/>
          </a:p>
        </p:txBody>
      </p:sp>
      <p:sp>
        <p:nvSpPr>
          <p:cNvPr id="5" name="Content Placeholder 4">
            <a:extLst>
              <a:ext uri="{FF2B5EF4-FFF2-40B4-BE49-F238E27FC236}">
                <a16:creationId xmlns:a16="http://schemas.microsoft.com/office/drawing/2014/main" id="{F39D258F-3E44-2837-69DA-575F1D29E407}"/>
              </a:ext>
            </a:extLst>
          </p:cNvPr>
          <p:cNvSpPr>
            <a:spLocks noGrp="1"/>
          </p:cNvSpPr>
          <p:nvPr>
            <p:ph sz="half" idx="2"/>
          </p:nvPr>
        </p:nvSpPr>
        <p:spPr/>
        <p:txBody>
          <a:bodyPr>
            <a:normAutofit/>
          </a:bodyPr>
          <a:lstStyle/>
          <a:p>
            <a:pPr algn="l">
              <a:buFont typeface="Arial" panose="020B0604020202020204" pitchFamily="34" charset="0"/>
              <a:buChar char="•"/>
            </a:pPr>
            <a:r>
              <a:rPr lang="en-US" sz="1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Direct Cost-Benefit Focus:</a:t>
            </a:r>
            <a:r>
              <a:rPr lang="en-US"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Concentration on tangible outcomes and direct intervention costs, ensuring clear and factual reporting.</a:t>
            </a:r>
          </a:p>
          <a:p>
            <a:pPr algn="l">
              <a:buFont typeface="Arial" panose="020B0604020202020204" pitchFamily="34" charset="0"/>
              <a:buChar char="•"/>
            </a:pPr>
            <a:endParaRPr lang="en-US" sz="1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Opportunity for Future Research:</a:t>
            </a:r>
            <a:r>
              <a:rPr lang="en-US"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Identifying the need for more comprehensive data to support robust future CBAs.</a:t>
            </a:r>
          </a:p>
          <a:p>
            <a:pPr algn="l">
              <a:buFont typeface="Arial" panose="020B0604020202020204" pitchFamily="34" charset="0"/>
              <a:buChar char="•"/>
            </a:pPr>
            <a:endParaRPr lang="en-US" sz="1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16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Comparative Scenario Analysis:</a:t>
            </a:r>
            <a:r>
              <a:rPr lang="en-US" sz="16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Using comparative analyses to highlight the potential higher costs of inaction.</a:t>
            </a:r>
          </a:p>
          <a:p>
            <a:pPr algn="l">
              <a:buFont typeface="Arial" panose="020B0604020202020204" pitchFamily="34" charset="0"/>
              <a:buChar char="•"/>
            </a:pPr>
            <a:endPar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endParaRPr lang="en-GB" sz="20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ED668C9E-0610-5627-D8FB-59924953BD7A}"/>
              </a:ext>
            </a:extLst>
          </p:cNvPr>
          <p:cNvSpPr>
            <a:spLocks noGrp="1"/>
          </p:cNvSpPr>
          <p:nvPr>
            <p:ph type="body" sz="quarter" idx="3"/>
          </p:nvPr>
        </p:nvSpPr>
        <p:spPr/>
        <p:txBody>
          <a:bodyPr/>
          <a:lstStyle/>
          <a:p>
            <a:r>
              <a:rPr lang="en-US" dirty="0"/>
              <a:t>Limitations in This Project</a:t>
            </a:r>
            <a:endParaRPr lang="en-GB" dirty="0"/>
          </a:p>
        </p:txBody>
      </p:sp>
      <p:sp>
        <p:nvSpPr>
          <p:cNvPr id="2" name="Content Placeholder 1">
            <a:extLst>
              <a:ext uri="{FF2B5EF4-FFF2-40B4-BE49-F238E27FC236}">
                <a16:creationId xmlns:a16="http://schemas.microsoft.com/office/drawing/2014/main" id="{A35D6D33-901D-E2A5-55F9-A59D533A7F0C}"/>
              </a:ext>
            </a:extLst>
          </p:cNvPr>
          <p:cNvSpPr>
            <a:spLocks noGrp="1"/>
          </p:cNvSpPr>
          <p:nvPr>
            <p:ph sz="quarter" idx="4"/>
          </p:nvPr>
        </p:nvSpPr>
        <p:spPr/>
        <p:txBody>
          <a:bodyPr>
            <a:normAutofit fontScale="77500" lnSpcReduction="20000"/>
          </a:bodyPr>
          <a:lstStyle/>
          <a:p>
            <a:pPr algn="l">
              <a:buFont typeface="Arial" panose="020B0604020202020204" pitchFamily="34" charset="0"/>
              <a:buChar char="•"/>
            </a:pPr>
            <a:r>
              <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Inherent Complexity:</a:t>
            </a:r>
            <a:r>
              <a:rPr lang="en-US" sz="20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Valuing life, environmental integrity, and quality of life presents methodological challenges beyond straightforward quantification.</a:t>
            </a:r>
          </a:p>
          <a:p>
            <a:pPr algn="l">
              <a:buFont typeface="Arial" panose="020B0604020202020204" pitchFamily="34" charset="0"/>
              <a:buChar char="•"/>
            </a:pPr>
            <a:endPar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Non-Monetary Focus:</a:t>
            </a:r>
            <a:r>
              <a:rPr lang="en-US" sz="20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Emphasis on qualitative benefits like community resilience and wellbeing, which cannot be accurately represented financially.</a:t>
            </a:r>
          </a:p>
          <a:p>
            <a:pPr algn="l">
              <a:buFont typeface="Arial" panose="020B0604020202020204" pitchFamily="34" charset="0"/>
              <a:buChar char="•"/>
            </a:pPr>
            <a:endPar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Data Scarcity:</a:t>
            </a:r>
            <a:r>
              <a:rPr lang="en-US" sz="20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Limited local data and the unpredictability of disasters make precise economic valuation difficult.</a:t>
            </a:r>
          </a:p>
          <a:p>
            <a:pPr algn="l">
              <a:buFont typeface="Arial" panose="020B0604020202020204" pitchFamily="34" charset="0"/>
              <a:buChar char="•"/>
            </a:pPr>
            <a:endPar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endParaRPr>
          </a:p>
          <a:p>
            <a:pPr algn="l">
              <a:buFont typeface="Arial" panose="020B0604020202020204" pitchFamily="34" charset="0"/>
              <a:buChar char="•"/>
            </a:pPr>
            <a:r>
              <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Avoiding Misinterpretation:</a:t>
            </a:r>
            <a:r>
              <a:rPr lang="en-US" sz="20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Avoiding speculative figures to maintain the report's credibility and prevent stakeholder misinterpretation.</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Precautionary Principle Application:</a:t>
            </a:r>
            <a:r>
              <a:rPr lang="en-US" sz="2000" b="0" i="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Employing the precautionary principle to justify preventive measures without complete scientific certainty.</a:t>
            </a:r>
          </a:p>
          <a:p>
            <a:pPr marL="0" indent="0">
              <a:buNone/>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5D89F5A-52A3-F5B7-8457-C7339247B141}"/>
              </a:ext>
            </a:extLst>
          </p:cNvPr>
          <p:cNvSpPr>
            <a:spLocks noGrp="1"/>
          </p:cNvSpPr>
          <p:nvPr>
            <p:ph type="title"/>
          </p:nvPr>
        </p:nvSpPr>
        <p:spPr/>
        <p:txBody>
          <a:bodyPr/>
          <a:lstStyle/>
          <a:p>
            <a:r>
              <a:rPr lang="en-US" dirty="0"/>
              <a:t>Intervention Valuation and Cost-Benefit Analysis</a:t>
            </a:r>
          </a:p>
        </p:txBody>
      </p:sp>
    </p:spTree>
    <p:extLst>
      <p:ext uri="{BB962C8B-B14F-4D97-AF65-F5344CB8AC3E}">
        <p14:creationId xmlns:p14="http://schemas.microsoft.com/office/powerpoint/2010/main" val="370994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1105942-36CE-CC24-42A3-816B5A470442}"/>
              </a:ext>
            </a:extLst>
          </p:cNvPr>
          <p:cNvGrpSpPr/>
          <p:nvPr/>
        </p:nvGrpSpPr>
        <p:grpSpPr>
          <a:xfrm>
            <a:off x="617694" y="1579540"/>
            <a:ext cx="11106387" cy="2541826"/>
            <a:chOff x="569272" y="2341123"/>
            <a:chExt cx="11106387" cy="2541826"/>
          </a:xfrm>
        </p:grpSpPr>
        <p:pic>
          <p:nvPicPr>
            <p:cNvPr id="5" name="Picture 4" descr="A blue and black diagram&#10;&#10;Description automatically generated">
              <a:extLst>
                <a:ext uri="{FF2B5EF4-FFF2-40B4-BE49-F238E27FC236}">
                  <a16:creationId xmlns:a16="http://schemas.microsoft.com/office/drawing/2014/main" id="{D204E7BA-0FE5-EB2C-8010-57C557E1C1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272" y="2411778"/>
              <a:ext cx="11106387" cy="2471171"/>
            </a:xfrm>
            <a:prstGeom prst="rect">
              <a:avLst/>
            </a:prstGeom>
            <a:noFill/>
          </p:spPr>
        </p:pic>
        <p:sp>
          <p:nvSpPr>
            <p:cNvPr id="2" name="TextBox 1">
              <a:extLst>
                <a:ext uri="{FF2B5EF4-FFF2-40B4-BE49-F238E27FC236}">
                  <a16:creationId xmlns:a16="http://schemas.microsoft.com/office/drawing/2014/main" id="{C776F18E-156D-7647-CB83-3C3D9401EA69}"/>
                </a:ext>
              </a:extLst>
            </p:cNvPr>
            <p:cNvSpPr txBox="1"/>
            <p:nvPr/>
          </p:nvSpPr>
          <p:spPr>
            <a:xfrm>
              <a:off x="629055" y="2341123"/>
              <a:ext cx="10993673" cy="369332"/>
            </a:xfrm>
            <a:prstGeom prst="rect">
              <a:avLst/>
            </a:prstGeom>
            <a:solidFill>
              <a:schemeClr val="bg1"/>
            </a:solidFill>
          </p:spPr>
          <p:txBody>
            <a:bodyPr wrap="square" rtlCol="0">
              <a:spAutoFit/>
            </a:bodyPr>
            <a:lstStyle/>
            <a:p>
              <a:endParaRPr lang="en-GB" dirty="0"/>
            </a:p>
          </p:txBody>
        </p:sp>
      </p:grpSp>
      <p:sp>
        <p:nvSpPr>
          <p:cNvPr id="4" name="Title 3">
            <a:extLst>
              <a:ext uri="{FF2B5EF4-FFF2-40B4-BE49-F238E27FC236}">
                <a16:creationId xmlns:a16="http://schemas.microsoft.com/office/drawing/2014/main" id="{0F0BA8B7-259D-12EB-1F64-7DA3A959EBFD}"/>
              </a:ext>
            </a:extLst>
          </p:cNvPr>
          <p:cNvSpPr>
            <a:spLocks noGrp="1"/>
          </p:cNvSpPr>
          <p:nvPr>
            <p:ph type="title"/>
          </p:nvPr>
        </p:nvSpPr>
        <p:spPr>
          <a:xfrm>
            <a:off x="564470" y="136851"/>
            <a:ext cx="11106386" cy="602218"/>
          </a:xfrm>
        </p:spPr>
        <p:txBody>
          <a:bodyPr>
            <a:normAutofit/>
          </a:bodyPr>
          <a:lstStyle/>
          <a:p>
            <a:r>
              <a:rPr lang="en-US" dirty="0"/>
              <a:t>Project Implementation and Stages</a:t>
            </a:r>
          </a:p>
        </p:txBody>
      </p:sp>
    </p:spTree>
    <p:extLst>
      <p:ext uri="{BB962C8B-B14F-4D97-AF65-F5344CB8AC3E}">
        <p14:creationId xmlns:p14="http://schemas.microsoft.com/office/powerpoint/2010/main" val="17993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A8BB56-0AB2-4525-E5E4-F581AF93E435}"/>
              </a:ext>
            </a:extLst>
          </p:cNvPr>
          <p:cNvSpPr>
            <a:spLocks noGrp="1"/>
          </p:cNvSpPr>
          <p:nvPr>
            <p:ph type="title"/>
          </p:nvPr>
        </p:nvSpPr>
        <p:spPr>
          <a:xfrm>
            <a:off x="569272" y="80170"/>
            <a:ext cx="11106386" cy="602218"/>
          </a:xfrm>
        </p:spPr>
        <p:txBody>
          <a:bodyPr>
            <a:normAutofit fontScale="90000"/>
          </a:bodyPr>
          <a:lstStyle/>
          <a:p>
            <a:r>
              <a:rPr lang="en-US" dirty="0"/>
              <a:t>IFRMP Implementation Timeline: A Phased Approach to Flood Resilience</a:t>
            </a:r>
            <a:br>
              <a:rPr lang="en-US" dirty="0"/>
            </a:br>
            <a:endParaRPr lang="en-US" dirty="0"/>
          </a:p>
        </p:txBody>
      </p:sp>
      <p:sp>
        <p:nvSpPr>
          <p:cNvPr id="30" name="Shape 1">
            <a:extLst>
              <a:ext uri="{FF2B5EF4-FFF2-40B4-BE49-F238E27FC236}">
                <a16:creationId xmlns:a16="http://schemas.microsoft.com/office/drawing/2014/main" id="{B2713110-AE28-4808-0131-A318A90B16C3}"/>
              </a:ext>
            </a:extLst>
          </p:cNvPr>
          <p:cNvSpPr/>
          <p:nvPr/>
        </p:nvSpPr>
        <p:spPr>
          <a:xfrm>
            <a:off x="1024910" y="1081261"/>
            <a:ext cx="45719" cy="4998958"/>
          </a:xfrm>
          <a:prstGeom prst="roundRect">
            <a:avLst>
              <a:gd name="adj" fmla="val 283107"/>
            </a:avLst>
          </a:prstGeom>
          <a:solidFill>
            <a:srgbClr val="B8C3DF"/>
          </a:solidFill>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31" name="Shape 2">
            <a:extLst>
              <a:ext uri="{FF2B5EF4-FFF2-40B4-BE49-F238E27FC236}">
                <a16:creationId xmlns:a16="http://schemas.microsoft.com/office/drawing/2014/main" id="{C12EA67C-B965-62FF-56D5-E67EF9C6B573}"/>
              </a:ext>
            </a:extLst>
          </p:cNvPr>
          <p:cNvSpPr/>
          <p:nvPr/>
        </p:nvSpPr>
        <p:spPr>
          <a:xfrm>
            <a:off x="1186778" y="1416302"/>
            <a:ext cx="425986" cy="22860"/>
          </a:xfrm>
          <a:prstGeom prst="roundRect">
            <a:avLst>
              <a:gd name="adj" fmla="val 283107"/>
            </a:avLst>
          </a:prstGeom>
          <a:solidFill>
            <a:srgbClr val="B8C3DF"/>
          </a:solidFill>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32" name="Shape 3">
            <a:extLst>
              <a:ext uri="{FF2B5EF4-FFF2-40B4-BE49-F238E27FC236}">
                <a16:creationId xmlns:a16="http://schemas.microsoft.com/office/drawing/2014/main" id="{6225EC4C-685B-4C65-F411-937B8E985EE6}"/>
              </a:ext>
            </a:extLst>
          </p:cNvPr>
          <p:cNvSpPr/>
          <p:nvPr/>
        </p:nvSpPr>
        <p:spPr>
          <a:xfrm>
            <a:off x="863047" y="1254496"/>
            <a:ext cx="273801" cy="346591"/>
          </a:xfrm>
          <a:prstGeom prst="roundRect">
            <a:avLst>
              <a:gd name="adj" fmla="val 18673"/>
            </a:avLst>
          </a:prstGeom>
          <a:solidFill>
            <a:srgbClr val="D2DDF9"/>
          </a:solidFill>
          <a:ln w="7620">
            <a:solidFill>
              <a:srgbClr val="B8C3DF"/>
            </a:solidFill>
            <a:prstDash val="solid"/>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33" name="Text 4">
            <a:extLst>
              <a:ext uri="{FF2B5EF4-FFF2-40B4-BE49-F238E27FC236}">
                <a16:creationId xmlns:a16="http://schemas.microsoft.com/office/drawing/2014/main" id="{C3ADB610-A678-0ADF-DF18-154B25EF2C7E}"/>
              </a:ext>
            </a:extLst>
          </p:cNvPr>
          <p:cNvSpPr/>
          <p:nvPr/>
        </p:nvSpPr>
        <p:spPr>
          <a:xfrm>
            <a:off x="992943" y="1312242"/>
            <a:ext cx="68474" cy="231100"/>
          </a:xfrm>
          <a:prstGeom prst="rect">
            <a:avLst/>
          </a:prstGeom>
          <a:noFill/>
          <a:ln/>
        </p:spPr>
        <p:txBody>
          <a:bodyPr wrap="none" lIns="0" tIns="0" rIns="0" bIns="0" rtlCol="0" anchor="t"/>
          <a:lstStyle/>
          <a:p>
            <a:pPr marL="0" indent="0" algn="ctr">
              <a:lnSpc>
                <a:spcPts val="1800"/>
              </a:lnSpc>
              <a:buNone/>
            </a:pPr>
            <a:r>
              <a:rPr lang="en-US" sz="2400" dirty="0">
                <a:solidFill>
                  <a:srgbClr val="404155"/>
                </a:solidFill>
                <a:latin typeface="Calibri" panose="020F0502020204030204" pitchFamily="34" charset="0"/>
                <a:ea typeface="Calibri" panose="020F0502020204030204" pitchFamily="34" charset="0"/>
                <a:cs typeface="Calibri" panose="020F0502020204030204" pitchFamily="34" charset="0"/>
              </a:rPr>
              <a:t>1</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34" name="Text 5">
            <a:extLst>
              <a:ext uri="{FF2B5EF4-FFF2-40B4-BE49-F238E27FC236}">
                <a16:creationId xmlns:a16="http://schemas.microsoft.com/office/drawing/2014/main" id="{5E405B09-087C-5558-2A02-C4F48FE69309}"/>
              </a:ext>
            </a:extLst>
          </p:cNvPr>
          <p:cNvSpPr/>
          <p:nvPr/>
        </p:nvSpPr>
        <p:spPr>
          <a:xfrm>
            <a:off x="1883828" y="1235327"/>
            <a:ext cx="2394421" cy="240744"/>
          </a:xfrm>
          <a:prstGeom prst="rect">
            <a:avLst/>
          </a:prstGeom>
          <a:noFill/>
          <a:ln/>
        </p:spPr>
        <p:txBody>
          <a:bodyPr wrap="none" lIns="0" tIns="0" rIns="0" bIns="0" rtlCol="0" anchor="t"/>
          <a:lstStyle/>
          <a:p>
            <a:pPr marL="0" indent="0" algn="l">
              <a:lnSpc>
                <a:spcPts val="1850"/>
              </a:lnSpc>
              <a:buNone/>
            </a:pPr>
            <a:r>
              <a:rPr lang="en-US" b="1" dirty="0">
                <a:solidFill>
                  <a:srgbClr val="404155"/>
                </a:solidFill>
                <a:latin typeface="Calibri" panose="020F0502020204030204" pitchFamily="34" charset="0"/>
                <a:ea typeface="Calibri" panose="020F0502020204030204" pitchFamily="34" charset="0"/>
                <a:cs typeface="Calibri" panose="020F0502020204030204" pitchFamily="34" charset="0"/>
              </a:rPr>
              <a:t>Immediate Actions (2025-2026)</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35" name="Text 6">
            <a:extLst>
              <a:ext uri="{FF2B5EF4-FFF2-40B4-BE49-F238E27FC236}">
                <a16:creationId xmlns:a16="http://schemas.microsoft.com/office/drawing/2014/main" id="{2EE75A1F-F186-E56F-73E1-4CAE60B37EE3}"/>
              </a:ext>
            </a:extLst>
          </p:cNvPr>
          <p:cNvSpPr/>
          <p:nvPr/>
        </p:nvSpPr>
        <p:spPr>
          <a:xfrm>
            <a:off x="1883828" y="1568464"/>
            <a:ext cx="9853743" cy="492919"/>
          </a:xfrm>
          <a:prstGeom prst="rect">
            <a:avLst/>
          </a:prstGeom>
          <a:noFill/>
          <a:ln/>
        </p:spPr>
        <p:txBody>
          <a:bodyPr wrap="square" lIns="0" tIns="0" rIns="0" bIns="0" rtlCol="0" anchor="t"/>
          <a:lstStyle/>
          <a:p>
            <a:pPr marL="0" indent="0" algn="l">
              <a:lnSpc>
                <a:spcPts val="1900"/>
              </a:lnSpc>
              <a:buNone/>
            </a:pPr>
            <a:r>
              <a:rPr lang="en-US" sz="1600" dirty="0">
                <a:solidFill>
                  <a:srgbClr val="404155"/>
                </a:solidFill>
                <a:latin typeface="Calibri" panose="020F0502020204030204" pitchFamily="34" charset="0"/>
                <a:ea typeface="Calibri" panose="020F0502020204030204" pitchFamily="34" charset="0"/>
                <a:cs typeface="Calibri" panose="020F0502020204030204" pitchFamily="34" charset="0"/>
              </a:rPr>
              <a:t>Establish foundational planning and initial actions, including leveraging BCC technology capabilities, comprehensive zoning ordinances, no-build zones in river buffer areas, and civic education campaigns. Implement proper waste management and leverage technology for monitoring.</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36" name="Shape 7">
            <a:extLst>
              <a:ext uri="{FF2B5EF4-FFF2-40B4-BE49-F238E27FC236}">
                <a16:creationId xmlns:a16="http://schemas.microsoft.com/office/drawing/2014/main" id="{B5F989DC-C203-8A1A-F28F-92A9DFA521FC}"/>
              </a:ext>
            </a:extLst>
          </p:cNvPr>
          <p:cNvSpPr/>
          <p:nvPr/>
        </p:nvSpPr>
        <p:spPr>
          <a:xfrm>
            <a:off x="1186778" y="2704559"/>
            <a:ext cx="425986" cy="22860"/>
          </a:xfrm>
          <a:prstGeom prst="roundRect">
            <a:avLst>
              <a:gd name="adj" fmla="val 283107"/>
            </a:avLst>
          </a:prstGeom>
          <a:solidFill>
            <a:srgbClr val="B8C3DF"/>
          </a:solidFill>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37" name="Shape 8">
            <a:extLst>
              <a:ext uri="{FF2B5EF4-FFF2-40B4-BE49-F238E27FC236}">
                <a16:creationId xmlns:a16="http://schemas.microsoft.com/office/drawing/2014/main" id="{AFCE1FA9-557B-A4F2-8667-B51DE6DFC3AD}"/>
              </a:ext>
            </a:extLst>
          </p:cNvPr>
          <p:cNvSpPr/>
          <p:nvPr/>
        </p:nvSpPr>
        <p:spPr>
          <a:xfrm>
            <a:off x="863047" y="2542753"/>
            <a:ext cx="273801" cy="346591"/>
          </a:xfrm>
          <a:prstGeom prst="roundRect">
            <a:avLst>
              <a:gd name="adj" fmla="val 18673"/>
            </a:avLst>
          </a:prstGeom>
          <a:solidFill>
            <a:srgbClr val="D2DDF9"/>
          </a:solidFill>
          <a:ln w="7620">
            <a:solidFill>
              <a:srgbClr val="B8C3DF"/>
            </a:solidFill>
            <a:prstDash val="solid"/>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38" name="Text 9">
            <a:extLst>
              <a:ext uri="{FF2B5EF4-FFF2-40B4-BE49-F238E27FC236}">
                <a16:creationId xmlns:a16="http://schemas.microsoft.com/office/drawing/2014/main" id="{E710BC98-0EBF-188E-6A68-8155F8B559B0}"/>
              </a:ext>
            </a:extLst>
          </p:cNvPr>
          <p:cNvSpPr/>
          <p:nvPr/>
        </p:nvSpPr>
        <p:spPr>
          <a:xfrm>
            <a:off x="968655" y="2600498"/>
            <a:ext cx="106849" cy="231100"/>
          </a:xfrm>
          <a:prstGeom prst="rect">
            <a:avLst/>
          </a:prstGeom>
          <a:noFill/>
          <a:ln/>
        </p:spPr>
        <p:txBody>
          <a:bodyPr wrap="none" lIns="0" tIns="0" rIns="0" bIns="0" rtlCol="0" anchor="t"/>
          <a:lstStyle/>
          <a:p>
            <a:pPr marL="0" indent="0" algn="ctr">
              <a:lnSpc>
                <a:spcPts val="1800"/>
              </a:lnSpc>
              <a:buNone/>
            </a:pPr>
            <a:r>
              <a:rPr lang="en-US" sz="2400" dirty="0">
                <a:solidFill>
                  <a:srgbClr val="404155"/>
                </a:solidFill>
                <a:latin typeface="Calibri" panose="020F0502020204030204" pitchFamily="34" charset="0"/>
                <a:ea typeface="Calibri" panose="020F0502020204030204" pitchFamily="34" charset="0"/>
                <a:cs typeface="Calibri" panose="020F0502020204030204" pitchFamily="34" charset="0"/>
              </a:rPr>
              <a:t>2</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39" name="Text 10">
            <a:extLst>
              <a:ext uri="{FF2B5EF4-FFF2-40B4-BE49-F238E27FC236}">
                <a16:creationId xmlns:a16="http://schemas.microsoft.com/office/drawing/2014/main" id="{FD427BBE-99BD-7738-86DB-A59A3EA5D2F5}"/>
              </a:ext>
            </a:extLst>
          </p:cNvPr>
          <p:cNvSpPr/>
          <p:nvPr/>
        </p:nvSpPr>
        <p:spPr>
          <a:xfrm>
            <a:off x="1883829" y="2523584"/>
            <a:ext cx="2405990" cy="240744"/>
          </a:xfrm>
          <a:prstGeom prst="rect">
            <a:avLst/>
          </a:prstGeom>
          <a:noFill/>
          <a:ln/>
        </p:spPr>
        <p:txBody>
          <a:bodyPr wrap="none" lIns="0" tIns="0" rIns="0" bIns="0" rtlCol="0" anchor="t"/>
          <a:lstStyle/>
          <a:p>
            <a:pPr marL="0" indent="0" algn="l">
              <a:lnSpc>
                <a:spcPts val="1850"/>
              </a:lnSpc>
              <a:buNone/>
            </a:pPr>
            <a:r>
              <a:rPr lang="en-US" b="1" dirty="0">
                <a:solidFill>
                  <a:srgbClr val="404155"/>
                </a:solidFill>
                <a:latin typeface="Calibri" panose="020F0502020204030204" pitchFamily="34" charset="0"/>
                <a:ea typeface="Calibri" panose="020F0502020204030204" pitchFamily="34" charset="0"/>
                <a:cs typeface="Calibri" panose="020F0502020204030204" pitchFamily="34" charset="0"/>
              </a:rPr>
              <a:t>Short-Term Actions (2025-2027)</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40" name="Text 11">
            <a:extLst>
              <a:ext uri="{FF2B5EF4-FFF2-40B4-BE49-F238E27FC236}">
                <a16:creationId xmlns:a16="http://schemas.microsoft.com/office/drawing/2014/main" id="{4789A906-3491-A656-183B-AD6261C32BD6}"/>
              </a:ext>
            </a:extLst>
          </p:cNvPr>
          <p:cNvSpPr/>
          <p:nvPr/>
        </p:nvSpPr>
        <p:spPr>
          <a:xfrm>
            <a:off x="1883828" y="2856721"/>
            <a:ext cx="9853743" cy="492919"/>
          </a:xfrm>
          <a:prstGeom prst="rect">
            <a:avLst/>
          </a:prstGeom>
          <a:noFill/>
          <a:ln/>
        </p:spPr>
        <p:txBody>
          <a:bodyPr wrap="square" lIns="0" tIns="0" rIns="0" bIns="0" rtlCol="0" anchor="t"/>
          <a:lstStyle/>
          <a:p>
            <a:pPr marL="0" indent="0" algn="l">
              <a:lnSpc>
                <a:spcPts val="1900"/>
              </a:lnSpc>
              <a:buNone/>
            </a:pPr>
            <a:r>
              <a:rPr lang="en-US" sz="1600" dirty="0">
                <a:solidFill>
                  <a:srgbClr val="404155"/>
                </a:solidFill>
                <a:latin typeface="Calibri" panose="020F0502020204030204" pitchFamily="34" charset="0"/>
                <a:ea typeface="Calibri" panose="020F0502020204030204" pitchFamily="34" charset="0"/>
                <a:cs typeface="Calibri" panose="020F0502020204030204" pitchFamily="34" charset="0"/>
              </a:rPr>
              <a:t>Focus on early implementation of structural and monitoring systems. Promote green zones and water infiltration, designate at-risk areas as green zones to prevent construction and reduce flood damage.</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41" name="Shape 12">
            <a:extLst>
              <a:ext uri="{FF2B5EF4-FFF2-40B4-BE49-F238E27FC236}">
                <a16:creationId xmlns:a16="http://schemas.microsoft.com/office/drawing/2014/main" id="{27172561-B835-F02F-ECB8-3213F2E977FE}"/>
              </a:ext>
            </a:extLst>
          </p:cNvPr>
          <p:cNvSpPr/>
          <p:nvPr/>
        </p:nvSpPr>
        <p:spPr>
          <a:xfrm>
            <a:off x="1186778" y="3992815"/>
            <a:ext cx="425986" cy="22860"/>
          </a:xfrm>
          <a:prstGeom prst="roundRect">
            <a:avLst>
              <a:gd name="adj" fmla="val 283107"/>
            </a:avLst>
          </a:prstGeom>
          <a:solidFill>
            <a:srgbClr val="B8C3DF"/>
          </a:solidFill>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42" name="Shape 13">
            <a:extLst>
              <a:ext uri="{FF2B5EF4-FFF2-40B4-BE49-F238E27FC236}">
                <a16:creationId xmlns:a16="http://schemas.microsoft.com/office/drawing/2014/main" id="{F956D275-3466-3718-82AA-95EDBB4D8B1C}"/>
              </a:ext>
            </a:extLst>
          </p:cNvPr>
          <p:cNvSpPr/>
          <p:nvPr/>
        </p:nvSpPr>
        <p:spPr>
          <a:xfrm>
            <a:off x="863047" y="3831009"/>
            <a:ext cx="273801" cy="346591"/>
          </a:xfrm>
          <a:prstGeom prst="roundRect">
            <a:avLst>
              <a:gd name="adj" fmla="val 18673"/>
            </a:avLst>
          </a:prstGeom>
          <a:solidFill>
            <a:srgbClr val="D2DDF9"/>
          </a:solidFill>
          <a:ln w="7620">
            <a:solidFill>
              <a:srgbClr val="B8C3DF"/>
            </a:solidFill>
            <a:prstDash val="solid"/>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43" name="Text 14">
            <a:extLst>
              <a:ext uri="{FF2B5EF4-FFF2-40B4-BE49-F238E27FC236}">
                <a16:creationId xmlns:a16="http://schemas.microsoft.com/office/drawing/2014/main" id="{D8A8DBE7-45F6-B519-D3BA-F9B218E7A2DA}"/>
              </a:ext>
            </a:extLst>
          </p:cNvPr>
          <p:cNvSpPr/>
          <p:nvPr/>
        </p:nvSpPr>
        <p:spPr>
          <a:xfrm>
            <a:off x="968178" y="3888754"/>
            <a:ext cx="107602" cy="231100"/>
          </a:xfrm>
          <a:prstGeom prst="rect">
            <a:avLst/>
          </a:prstGeom>
          <a:noFill/>
          <a:ln/>
        </p:spPr>
        <p:txBody>
          <a:bodyPr wrap="none" lIns="0" tIns="0" rIns="0" bIns="0" rtlCol="0" anchor="t"/>
          <a:lstStyle/>
          <a:p>
            <a:pPr marL="0" indent="0" algn="ctr">
              <a:lnSpc>
                <a:spcPts val="1800"/>
              </a:lnSpc>
              <a:buNone/>
            </a:pPr>
            <a:r>
              <a:rPr lang="en-US" sz="2400" dirty="0">
                <a:solidFill>
                  <a:srgbClr val="404155"/>
                </a:solidFill>
                <a:latin typeface="Calibri" panose="020F0502020204030204" pitchFamily="34" charset="0"/>
                <a:ea typeface="Calibri" panose="020F0502020204030204" pitchFamily="34" charset="0"/>
                <a:cs typeface="Calibri" panose="020F0502020204030204" pitchFamily="34" charset="0"/>
              </a:rPr>
              <a:t>3</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44" name="Text 15">
            <a:extLst>
              <a:ext uri="{FF2B5EF4-FFF2-40B4-BE49-F238E27FC236}">
                <a16:creationId xmlns:a16="http://schemas.microsoft.com/office/drawing/2014/main" id="{FE03C111-8050-40FA-ECF5-D65CA783E3C9}"/>
              </a:ext>
            </a:extLst>
          </p:cNvPr>
          <p:cNvSpPr/>
          <p:nvPr/>
        </p:nvSpPr>
        <p:spPr>
          <a:xfrm>
            <a:off x="1883829" y="3811840"/>
            <a:ext cx="2632104" cy="240744"/>
          </a:xfrm>
          <a:prstGeom prst="rect">
            <a:avLst/>
          </a:prstGeom>
          <a:noFill/>
          <a:ln/>
        </p:spPr>
        <p:txBody>
          <a:bodyPr wrap="none" lIns="0" tIns="0" rIns="0" bIns="0" rtlCol="0" anchor="t"/>
          <a:lstStyle/>
          <a:p>
            <a:pPr marL="0" indent="0" algn="l">
              <a:lnSpc>
                <a:spcPts val="1850"/>
              </a:lnSpc>
              <a:buNone/>
            </a:pPr>
            <a:r>
              <a:rPr lang="en-US" b="1" dirty="0">
                <a:solidFill>
                  <a:srgbClr val="404155"/>
                </a:solidFill>
                <a:latin typeface="Calibri" panose="020F0502020204030204" pitchFamily="34" charset="0"/>
                <a:ea typeface="Calibri" panose="020F0502020204030204" pitchFamily="34" charset="0"/>
                <a:cs typeface="Calibri" panose="020F0502020204030204" pitchFamily="34" charset="0"/>
              </a:rPr>
              <a:t>Medium-Term Actions (2027-2029)</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45" name="Text 16">
            <a:extLst>
              <a:ext uri="{FF2B5EF4-FFF2-40B4-BE49-F238E27FC236}">
                <a16:creationId xmlns:a16="http://schemas.microsoft.com/office/drawing/2014/main" id="{2B2D9865-AABD-45CC-3F3F-7409A7E3874F}"/>
              </a:ext>
            </a:extLst>
          </p:cNvPr>
          <p:cNvSpPr/>
          <p:nvPr/>
        </p:nvSpPr>
        <p:spPr>
          <a:xfrm>
            <a:off x="1883828" y="4144977"/>
            <a:ext cx="9853743" cy="492919"/>
          </a:xfrm>
          <a:prstGeom prst="rect">
            <a:avLst/>
          </a:prstGeom>
          <a:noFill/>
          <a:ln/>
        </p:spPr>
        <p:txBody>
          <a:bodyPr wrap="square" lIns="0" tIns="0" rIns="0" bIns="0" rtlCol="0" anchor="t"/>
          <a:lstStyle/>
          <a:p>
            <a:pPr marL="0" indent="0" algn="l">
              <a:lnSpc>
                <a:spcPts val="1900"/>
              </a:lnSpc>
              <a:buNone/>
            </a:pPr>
            <a:r>
              <a:rPr lang="en-US" sz="1600" dirty="0">
                <a:solidFill>
                  <a:srgbClr val="404155"/>
                </a:solidFill>
                <a:latin typeface="Calibri" panose="020F0502020204030204" pitchFamily="34" charset="0"/>
                <a:ea typeface="Calibri" panose="020F0502020204030204" pitchFamily="34" charset="0"/>
                <a:cs typeface="Calibri" panose="020F0502020204030204" pitchFamily="34" charset="0"/>
              </a:rPr>
              <a:t>Undertake major infrastructure projects and continue education efforts. Strengthen stormwater infrastructure, stabilize slopes, and elevate residential buildings. Initiate tree planting campaigns and afforestation programs to improve soil stability and manage water flow.</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46" name="Shape 17">
            <a:extLst>
              <a:ext uri="{FF2B5EF4-FFF2-40B4-BE49-F238E27FC236}">
                <a16:creationId xmlns:a16="http://schemas.microsoft.com/office/drawing/2014/main" id="{28B7D188-EE07-5A37-5A1E-B12B0A9A9A5B}"/>
              </a:ext>
            </a:extLst>
          </p:cNvPr>
          <p:cNvSpPr/>
          <p:nvPr/>
        </p:nvSpPr>
        <p:spPr>
          <a:xfrm>
            <a:off x="1186778" y="5281071"/>
            <a:ext cx="425986" cy="22860"/>
          </a:xfrm>
          <a:prstGeom prst="roundRect">
            <a:avLst>
              <a:gd name="adj" fmla="val 283107"/>
            </a:avLst>
          </a:prstGeom>
          <a:solidFill>
            <a:srgbClr val="B8C3DF"/>
          </a:solidFill>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47" name="Shape 18">
            <a:extLst>
              <a:ext uri="{FF2B5EF4-FFF2-40B4-BE49-F238E27FC236}">
                <a16:creationId xmlns:a16="http://schemas.microsoft.com/office/drawing/2014/main" id="{F186E798-5402-354A-F976-6B54F81AAC54}"/>
              </a:ext>
            </a:extLst>
          </p:cNvPr>
          <p:cNvSpPr/>
          <p:nvPr/>
        </p:nvSpPr>
        <p:spPr>
          <a:xfrm>
            <a:off x="863047" y="5119265"/>
            <a:ext cx="273801" cy="346591"/>
          </a:xfrm>
          <a:prstGeom prst="roundRect">
            <a:avLst>
              <a:gd name="adj" fmla="val 18673"/>
            </a:avLst>
          </a:prstGeom>
          <a:solidFill>
            <a:srgbClr val="D2DDF9"/>
          </a:solidFill>
          <a:ln w="7620">
            <a:solidFill>
              <a:srgbClr val="B8C3DF"/>
            </a:solidFill>
            <a:prstDash val="solid"/>
          </a:ln>
        </p:spPr>
        <p:txBody>
          <a:bodyPr/>
          <a:lstStyle/>
          <a:p>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48" name="Text 19">
            <a:extLst>
              <a:ext uri="{FF2B5EF4-FFF2-40B4-BE49-F238E27FC236}">
                <a16:creationId xmlns:a16="http://schemas.microsoft.com/office/drawing/2014/main" id="{151469C8-7B39-9510-6912-AEBB7451AE25}"/>
              </a:ext>
            </a:extLst>
          </p:cNvPr>
          <p:cNvSpPr/>
          <p:nvPr/>
        </p:nvSpPr>
        <p:spPr>
          <a:xfrm>
            <a:off x="967346" y="5177011"/>
            <a:ext cx="109012" cy="231100"/>
          </a:xfrm>
          <a:prstGeom prst="rect">
            <a:avLst/>
          </a:prstGeom>
          <a:noFill/>
          <a:ln/>
        </p:spPr>
        <p:txBody>
          <a:bodyPr wrap="none" lIns="0" tIns="0" rIns="0" bIns="0" rtlCol="0" anchor="t"/>
          <a:lstStyle/>
          <a:p>
            <a:pPr marL="0" indent="0" algn="ctr">
              <a:lnSpc>
                <a:spcPts val="1800"/>
              </a:lnSpc>
              <a:buNone/>
            </a:pPr>
            <a:r>
              <a:rPr lang="en-US" sz="2400" dirty="0">
                <a:solidFill>
                  <a:srgbClr val="404155"/>
                </a:solidFill>
                <a:latin typeface="Calibri" panose="020F0502020204030204" pitchFamily="34" charset="0"/>
                <a:ea typeface="Calibri" panose="020F0502020204030204" pitchFamily="34" charset="0"/>
                <a:cs typeface="Calibri" panose="020F0502020204030204" pitchFamily="34" charset="0"/>
              </a:rPr>
              <a:t>4</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 20">
            <a:extLst>
              <a:ext uri="{FF2B5EF4-FFF2-40B4-BE49-F238E27FC236}">
                <a16:creationId xmlns:a16="http://schemas.microsoft.com/office/drawing/2014/main" id="{1A9680F8-0DDA-DE59-48CF-BCE9476EF7B5}"/>
              </a:ext>
            </a:extLst>
          </p:cNvPr>
          <p:cNvSpPr/>
          <p:nvPr/>
        </p:nvSpPr>
        <p:spPr>
          <a:xfrm>
            <a:off x="1883828" y="5119265"/>
            <a:ext cx="2390659" cy="240744"/>
          </a:xfrm>
          <a:prstGeom prst="rect">
            <a:avLst/>
          </a:prstGeom>
          <a:noFill/>
          <a:ln/>
        </p:spPr>
        <p:txBody>
          <a:bodyPr wrap="none" lIns="0" tIns="0" rIns="0" bIns="0" rtlCol="0" anchor="t"/>
          <a:lstStyle/>
          <a:p>
            <a:pPr marL="0" indent="0" algn="l">
              <a:lnSpc>
                <a:spcPts val="1850"/>
              </a:lnSpc>
              <a:buNone/>
            </a:pPr>
            <a:r>
              <a:rPr lang="en-US" b="1" dirty="0">
                <a:solidFill>
                  <a:srgbClr val="404155"/>
                </a:solidFill>
                <a:latin typeface="Calibri" panose="020F0502020204030204" pitchFamily="34" charset="0"/>
                <a:ea typeface="Calibri" panose="020F0502020204030204" pitchFamily="34" charset="0"/>
                <a:cs typeface="Calibri" panose="020F0502020204030204" pitchFamily="34" charset="0"/>
              </a:rPr>
              <a:t>Long-Term Actions (2029-2030)</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50" name="Text 21">
            <a:extLst>
              <a:ext uri="{FF2B5EF4-FFF2-40B4-BE49-F238E27FC236}">
                <a16:creationId xmlns:a16="http://schemas.microsoft.com/office/drawing/2014/main" id="{55C9B810-86CE-37B9-8642-ABB2B927E1D6}"/>
              </a:ext>
            </a:extLst>
          </p:cNvPr>
          <p:cNvSpPr/>
          <p:nvPr/>
        </p:nvSpPr>
        <p:spPr>
          <a:xfrm>
            <a:off x="1883828" y="5433233"/>
            <a:ext cx="9853743" cy="492919"/>
          </a:xfrm>
          <a:prstGeom prst="rect">
            <a:avLst/>
          </a:prstGeom>
          <a:noFill/>
          <a:ln/>
        </p:spPr>
        <p:txBody>
          <a:bodyPr wrap="square" lIns="0" tIns="0" rIns="0" bIns="0" rtlCol="0" anchor="t"/>
          <a:lstStyle/>
          <a:p>
            <a:pPr marL="0" indent="0" algn="l">
              <a:lnSpc>
                <a:spcPts val="1900"/>
              </a:lnSpc>
              <a:buNone/>
            </a:pPr>
            <a:r>
              <a:rPr lang="en-US" sz="1600" dirty="0">
                <a:solidFill>
                  <a:srgbClr val="404155"/>
                </a:solidFill>
                <a:latin typeface="Calibri" panose="020F0502020204030204" pitchFamily="34" charset="0"/>
                <a:ea typeface="Calibri" panose="020F0502020204030204" pitchFamily="34" charset="0"/>
                <a:cs typeface="Calibri" panose="020F0502020204030204" pitchFamily="34" charset="0"/>
              </a:rPr>
              <a:t>Integrate advanced technology and focus on afforestation. Increase hydraulic capacity of structures, retrofit buildings, and implement soil and water conservation programs. Establish robust monitoring and evaluation frameworks to ensure sustainability of all measures.</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7374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53CD32EC-F9FB-19EB-5089-5BB8426370D2}"/>
              </a:ext>
            </a:extLst>
          </p:cNvPr>
          <p:cNvGraphicFramePr>
            <a:graphicFrameLocks noGrp="1"/>
          </p:cNvGraphicFramePr>
          <p:nvPr>
            <p:ph sz="half" idx="1"/>
            <p:extLst>
              <p:ext uri="{D42A27DB-BD31-4B8C-83A1-F6EECF244321}">
                <p14:modId xmlns:p14="http://schemas.microsoft.com/office/powerpoint/2010/main" val="1894468657"/>
              </p:ext>
            </p:extLst>
          </p:nvPr>
        </p:nvGraphicFramePr>
        <p:xfrm>
          <a:off x="316523" y="1473200"/>
          <a:ext cx="5638190" cy="3200400"/>
        </p:xfrm>
        <a:graphic>
          <a:graphicData uri="http://schemas.openxmlformats.org/drawingml/2006/table">
            <a:tbl>
              <a:tblPr firstRow="1" firstCol="1" bandRow="1">
                <a:tableStyleId>{10A1B5D5-9B99-4C35-A422-299274C87663}</a:tableStyleId>
              </a:tblPr>
              <a:tblGrid>
                <a:gridCol w="3155182">
                  <a:extLst>
                    <a:ext uri="{9D8B030D-6E8A-4147-A177-3AD203B41FA5}">
                      <a16:colId xmlns:a16="http://schemas.microsoft.com/office/drawing/2014/main" val="1912924486"/>
                    </a:ext>
                  </a:extLst>
                </a:gridCol>
                <a:gridCol w="2483008">
                  <a:extLst>
                    <a:ext uri="{9D8B030D-6E8A-4147-A177-3AD203B41FA5}">
                      <a16:colId xmlns:a16="http://schemas.microsoft.com/office/drawing/2014/main" val="1189681246"/>
                    </a:ext>
                  </a:extLst>
                </a:gridCol>
              </a:tblGrid>
              <a:tr h="0">
                <a:tc>
                  <a:txBody>
                    <a:bodyPr/>
                    <a:lstStyle/>
                    <a:p>
                      <a:pPr marL="0" marR="0" algn="just">
                        <a:spcBef>
                          <a:spcPts val="300"/>
                        </a:spcBef>
                        <a:spcAft>
                          <a:spcPts val="300"/>
                        </a:spcAft>
                      </a:pPr>
                      <a:r>
                        <a:rPr lang="en-GB" sz="1400">
                          <a:effectLst/>
                          <a:latin typeface="Calibri" panose="020F0502020204030204" pitchFamily="34" charset="0"/>
                          <a:ea typeface="Calibri" panose="020F0502020204030204" pitchFamily="34" charset="0"/>
                          <a:cs typeface="Calibri" panose="020F0502020204030204" pitchFamily="34" charset="0"/>
                        </a:rPr>
                        <a:t>Intervention</a:t>
                      </a:r>
                      <a:endParaRPr lang="en-US" sz="1400" b="1" i="1">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just">
                        <a:spcBef>
                          <a:spcPts val="300"/>
                        </a:spcBef>
                        <a:spcAft>
                          <a:spcPts val="300"/>
                        </a:spcAft>
                      </a:pPr>
                      <a:r>
                        <a:rPr lang="en-GB" sz="1400">
                          <a:effectLst/>
                          <a:latin typeface="Calibri" panose="020F0502020204030204" pitchFamily="34" charset="0"/>
                          <a:ea typeface="Calibri" panose="020F0502020204030204" pitchFamily="34" charset="0"/>
                          <a:cs typeface="Calibri" panose="020F0502020204030204" pitchFamily="34" charset="0"/>
                        </a:rPr>
                        <a:t>Total Cost (USD Million)</a:t>
                      </a:r>
                      <a:endParaRPr lang="en-US" sz="1400" b="1" i="1">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2885450"/>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Comprehensive Zoning Ordinance Interventions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a:effectLst/>
                          <a:latin typeface="Calibri" panose="020F0502020204030204" pitchFamily="34" charset="0"/>
                          <a:ea typeface="Calibri" panose="020F0502020204030204" pitchFamily="34" charset="0"/>
                          <a:cs typeface="Calibri" panose="020F0502020204030204" pitchFamily="34" charset="0"/>
                        </a:rPr>
                        <a:t>4.90</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5869997"/>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Capital Improvement and Asset Management Plan </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a:effectLst/>
                          <a:latin typeface="Calibri" panose="020F0502020204030204" pitchFamily="34" charset="0"/>
                          <a:ea typeface="Calibri" panose="020F0502020204030204" pitchFamily="34" charset="0"/>
                          <a:cs typeface="Calibri" panose="020F0502020204030204" pitchFamily="34" charset="0"/>
                        </a:rPr>
                        <a:t>32.00</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070994"/>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Integrated Hydrological and Weather Monitoring Network</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0.34</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152604"/>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Waste Management Interventions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a:effectLst/>
                          <a:latin typeface="Calibri" panose="020F0502020204030204" pitchFamily="34" charset="0"/>
                          <a:ea typeface="Calibri" panose="020F0502020204030204" pitchFamily="34" charset="0"/>
                          <a:cs typeface="Calibri" panose="020F0502020204030204" pitchFamily="34" charset="0"/>
                        </a:rPr>
                        <a:t>5.63</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004058"/>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Support to BCC on Implementing Resilient Investments </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2.90</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149683"/>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Leveraging Technology Capabilities at BCC</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1.36</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065426"/>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Civic Education Intervention</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a:effectLst/>
                          <a:latin typeface="Calibri" panose="020F0502020204030204" pitchFamily="34" charset="0"/>
                          <a:ea typeface="Calibri" panose="020F0502020204030204" pitchFamily="34" charset="0"/>
                          <a:cs typeface="Calibri" panose="020F0502020204030204" pitchFamily="34" charset="0"/>
                        </a:rPr>
                        <a:t>0.86</a:t>
                      </a:r>
                      <a:endParaRPr lang="en-US" sz="12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5120110"/>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Community Education Intervention</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1.02</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721452"/>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Promoting Green Zones and Water Infiltration Intervention</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11.32</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659808"/>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Tree Planting Campaigns</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3.30</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561978"/>
                  </a:ext>
                </a:extLst>
              </a:tr>
              <a:tr h="0">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Soil and Water Conservation Programmes (Table</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spcBef>
                          <a:spcPts val="300"/>
                        </a:spcBef>
                        <a:spcAft>
                          <a:spcPts val="300"/>
                        </a:spcAft>
                      </a:pPr>
                      <a:r>
                        <a:rPr lang="en-GB" sz="1200" b="0" dirty="0">
                          <a:effectLst/>
                          <a:latin typeface="Calibri" panose="020F0502020204030204" pitchFamily="34" charset="0"/>
                          <a:ea typeface="Calibri" panose="020F0502020204030204" pitchFamily="34" charset="0"/>
                          <a:cs typeface="Calibri" panose="020F0502020204030204" pitchFamily="34" charset="0"/>
                        </a:rPr>
                        <a:t>5.05</a:t>
                      </a:r>
                      <a:endParaRPr lang="en-US" sz="12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726784"/>
                  </a:ext>
                </a:extLst>
              </a:tr>
              <a:tr h="0">
                <a:tc>
                  <a:txBody>
                    <a:bodyPr/>
                    <a:lstStyle/>
                    <a:p>
                      <a:pPr marL="0" marR="0" algn="r">
                        <a:spcBef>
                          <a:spcPts val="300"/>
                        </a:spcBef>
                        <a:spcAft>
                          <a:spcPts val="300"/>
                        </a:spcAft>
                      </a:pPr>
                      <a:r>
                        <a:rPr lang="en-GB" sz="1600" b="1" dirty="0">
                          <a:effectLst/>
                          <a:latin typeface="Calibri" panose="020F0502020204030204" pitchFamily="34" charset="0"/>
                          <a:ea typeface="Calibri" panose="020F0502020204030204" pitchFamily="34" charset="0"/>
                          <a:cs typeface="Calibri" panose="020F0502020204030204" pitchFamily="34" charset="0"/>
                        </a:rPr>
                        <a:t>Total Estimated Cost</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300"/>
                        </a:spcBef>
                        <a:spcAft>
                          <a:spcPts val="300"/>
                        </a:spcAft>
                      </a:pPr>
                      <a:r>
                        <a:rPr lang="en-GB" sz="1600" b="1" dirty="0">
                          <a:effectLst/>
                          <a:latin typeface="Calibri" panose="020F0502020204030204" pitchFamily="34" charset="0"/>
                          <a:ea typeface="Calibri" panose="020F0502020204030204" pitchFamily="34" charset="0"/>
                          <a:cs typeface="Calibri" panose="020F0502020204030204" pitchFamily="34" charset="0"/>
                        </a:rPr>
                        <a:t>68.72</a:t>
                      </a:r>
                      <a:endParaRPr lang="en-US" sz="16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3765681"/>
                  </a:ext>
                </a:extLst>
              </a:tr>
            </a:tbl>
          </a:graphicData>
        </a:graphic>
      </p:graphicFrame>
      <p:sp>
        <p:nvSpPr>
          <p:cNvPr id="10" name="Content Placeholder 9">
            <a:extLst>
              <a:ext uri="{FF2B5EF4-FFF2-40B4-BE49-F238E27FC236}">
                <a16:creationId xmlns:a16="http://schemas.microsoft.com/office/drawing/2014/main" id="{71E0D979-574E-BDE8-AE8D-13D9ABB32892}"/>
              </a:ext>
            </a:extLst>
          </p:cNvPr>
          <p:cNvSpPr>
            <a:spLocks noGrp="1"/>
          </p:cNvSpPr>
          <p:nvPr>
            <p:ph sz="half" idx="2"/>
          </p:nvPr>
        </p:nvSpPr>
        <p:spPr>
          <a:xfrm>
            <a:off x="6303107" y="1186387"/>
            <a:ext cx="5384800" cy="210334"/>
          </a:xfrm>
        </p:spPr>
        <p:txBody>
          <a:bodyPr/>
          <a:lstStyle/>
          <a:p>
            <a:r>
              <a:rPr lang="en-US" sz="1400" b="1" dirty="0">
                <a:latin typeface="Calibri" panose="020F0502020204030204" pitchFamily="34" charset="0"/>
                <a:ea typeface="Calibri" panose="020F0502020204030204" pitchFamily="34" charset="0"/>
                <a:cs typeface="Calibri" panose="020F0502020204030204" pitchFamily="34" charset="0"/>
              </a:rPr>
              <a:t>Example: </a:t>
            </a:r>
            <a:r>
              <a:rPr lang="en-GB" sz="1400" i="1" dirty="0">
                <a:effectLst/>
                <a:latin typeface="Calibri" panose="020F0502020204030204" pitchFamily="34" charset="0"/>
                <a:ea typeface="Calibri" panose="020F0502020204030204" pitchFamily="34" charset="0"/>
                <a:cs typeface="Calibri" panose="020F0502020204030204" pitchFamily="34" charset="0"/>
              </a:rPr>
              <a:t>Detailed Breakdown of </a:t>
            </a:r>
            <a:r>
              <a:rPr lang="en-US" sz="1400" i="1" dirty="0">
                <a:effectLst/>
                <a:latin typeface="Calibri" panose="020F0502020204030204" pitchFamily="34" charset="0"/>
                <a:ea typeface="Calibri" panose="020F0502020204030204" pitchFamily="34" charset="0"/>
                <a:cs typeface="Calibri" panose="020F0502020204030204" pitchFamily="34" charset="0"/>
              </a:rPr>
              <a:t>Expected Costs to Leverage Technology Capabilities at BCC </a:t>
            </a:r>
          </a:p>
          <a:p>
            <a:endParaRPr lang="en-US" sz="1600" b="1" dirty="0"/>
          </a:p>
        </p:txBody>
      </p:sp>
      <p:sp>
        <p:nvSpPr>
          <p:cNvPr id="7" name="Title 6">
            <a:extLst>
              <a:ext uri="{FF2B5EF4-FFF2-40B4-BE49-F238E27FC236}">
                <a16:creationId xmlns:a16="http://schemas.microsoft.com/office/drawing/2014/main" id="{70B43B91-8EE6-CEBE-85A9-BBDF996F3805}"/>
              </a:ext>
            </a:extLst>
          </p:cNvPr>
          <p:cNvSpPr>
            <a:spLocks noGrp="1"/>
          </p:cNvSpPr>
          <p:nvPr>
            <p:ph type="title"/>
          </p:nvPr>
        </p:nvSpPr>
        <p:spPr/>
        <p:txBody>
          <a:bodyPr/>
          <a:lstStyle/>
          <a:p>
            <a:r>
              <a:rPr lang="en-US" dirty="0"/>
              <a:t>Estimated Costs for Implementing IFRMP Interventions</a:t>
            </a:r>
          </a:p>
        </p:txBody>
      </p:sp>
      <p:graphicFrame>
        <p:nvGraphicFramePr>
          <p:cNvPr id="12" name="Table 11">
            <a:extLst>
              <a:ext uri="{FF2B5EF4-FFF2-40B4-BE49-F238E27FC236}">
                <a16:creationId xmlns:a16="http://schemas.microsoft.com/office/drawing/2014/main" id="{9BBE1591-2661-351B-FFC9-8B7EF2A36081}"/>
              </a:ext>
            </a:extLst>
          </p:cNvPr>
          <p:cNvGraphicFramePr>
            <a:graphicFrameLocks noGrp="1"/>
          </p:cNvGraphicFramePr>
          <p:nvPr>
            <p:extLst>
              <p:ext uri="{D42A27DB-BD31-4B8C-83A1-F6EECF244321}">
                <p14:modId xmlns:p14="http://schemas.microsoft.com/office/powerpoint/2010/main" val="766371129"/>
              </p:ext>
            </p:extLst>
          </p:nvPr>
        </p:nvGraphicFramePr>
        <p:xfrm>
          <a:off x="6606790" y="1779408"/>
          <a:ext cx="5384799" cy="3810000"/>
        </p:xfrm>
        <a:graphic>
          <a:graphicData uri="http://schemas.openxmlformats.org/drawingml/2006/table">
            <a:tbl>
              <a:tblPr firstRow="1" firstCol="1" bandRow="1">
                <a:tableStyleId>{912C8C85-51F0-491E-9774-3900AFEF0FD7}</a:tableStyleId>
              </a:tblPr>
              <a:tblGrid>
                <a:gridCol w="4476542">
                  <a:extLst>
                    <a:ext uri="{9D8B030D-6E8A-4147-A177-3AD203B41FA5}">
                      <a16:colId xmlns:a16="http://schemas.microsoft.com/office/drawing/2014/main" val="565256202"/>
                    </a:ext>
                  </a:extLst>
                </a:gridCol>
                <a:gridCol w="908257">
                  <a:extLst>
                    <a:ext uri="{9D8B030D-6E8A-4147-A177-3AD203B41FA5}">
                      <a16:colId xmlns:a16="http://schemas.microsoft.com/office/drawing/2014/main" val="3714076584"/>
                    </a:ext>
                  </a:extLst>
                </a:gridCol>
              </a:tblGrid>
              <a:tr h="0">
                <a:tc>
                  <a:txBody>
                    <a:bodyPr/>
                    <a:lstStyle/>
                    <a:p>
                      <a:pPr marL="0" marR="0" algn="l">
                        <a:spcBef>
                          <a:spcPts val="300"/>
                        </a:spcBef>
                        <a:spcAft>
                          <a:spcPts val="300"/>
                        </a:spcAft>
                      </a:pPr>
                      <a:r>
                        <a:rPr lang="en-GB" sz="1000" b="1">
                          <a:effectLst/>
                        </a:rPr>
                        <a:t>Particulars</a:t>
                      </a:r>
                      <a:endParaRPr lang="en-US" sz="1000" b="1" i="1">
                        <a:solidFill>
                          <a:srgbClr val="FFFFFF"/>
                        </a:solidFill>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l">
                        <a:spcBef>
                          <a:spcPts val="300"/>
                        </a:spcBef>
                        <a:spcAft>
                          <a:spcPts val="300"/>
                        </a:spcAft>
                      </a:pPr>
                      <a:r>
                        <a:rPr lang="en-GB" sz="1000" b="1">
                          <a:effectLst/>
                        </a:rPr>
                        <a:t>USD ($)</a:t>
                      </a:r>
                      <a:endParaRPr lang="en-US" sz="1000" b="1" i="1">
                        <a:solidFill>
                          <a:srgbClr val="FFFFFF"/>
                        </a:solidFill>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6524581"/>
                  </a:ext>
                </a:extLst>
              </a:tr>
              <a:tr h="0">
                <a:tc>
                  <a:txBody>
                    <a:bodyPr/>
                    <a:lstStyle/>
                    <a:p>
                      <a:pPr marL="0" marR="0" algn="just">
                        <a:spcBef>
                          <a:spcPts val="300"/>
                        </a:spcBef>
                        <a:spcAft>
                          <a:spcPts val="300"/>
                        </a:spcAft>
                      </a:pPr>
                      <a:r>
                        <a:rPr lang="en-GB" sz="900" b="1" dirty="0">
                          <a:effectLst/>
                        </a:rPr>
                        <a:t>A. Investment Costs</a:t>
                      </a:r>
                      <a:endParaRPr lang="en-US" sz="900" b="1"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6470284"/>
                  </a:ext>
                </a:extLst>
              </a:tr>
              <a:tr h="0">
                <a:tc>
                  <a:txBody>
                    <a:bodyPr/>
                    <a:lstStyle/>
                    <a:p>
                      <a:pPr marL="0" marR="0" algn="just">
                        <a:spcBef>
                          <a:spcPts val="300"/>
                        </a:spcBef>
                        <a:spcAft>
                          <a:spcPts val="300"/>
                        </a:spcAft>
                      </a:pPr>
                      <a:r>
                        <a:rPr lang="en-GB" sz="900" b="0" dirty="0">
                          <a:effectLst/>
                        </a:rPr>
                        <a:t>Updating GIS Infrastructure</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300,000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7525671"/>
                  </a:ext>
                </a:extLst>
              </a:tr>
              <a:tr h="0">
                <a:tc>
                  <a:txBody>
                    <a:bodyPr/>
                    <a:lstStyle/>
                    <a:p>
                      <a:pPr marL="0" marR="0" algn="just">
                        <a:spcBef>
                          <a:spcPts val="300"/>
                        </a:spcBef>
                        <a:spcAft>
                          <a:spcPts val="300"/>
                        </a:spcAft>
                      </a:pPr>
                      <a:r>
                        <a:rPr lang="en-GB" sz="900" b="0" dirty="0">
                          <a:effectLst/>
                        </a:rPr>
                        <a:t>Procurement of Hardware and Software</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450,000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8986745"/>
                  </a:ext>
                </a:extLst>
              </a:tr>
              <a:tr h="0">
                <a:tc>
                  <a:txBody>
                    <a:bodyPr/>
                    <a:lstStyle/>
                    <a:p>
                      <a:pPr marL="0" marR="0" algn="just">
                        <a:spcBef>
                          <a:spcPts val="300"/>
                        </a:spcBef>
                        <a:spcAft>
                          <a:spcPts val="300"/>
                        </a:spcAft>
                      </a:pPr>
                      <a:r>
                        <a:rPr lang="en-GB" sz="900" b="0" dirty="0">
                          <a:effectLst/>
                        </a:rPr>
                        <a:t>Integration of Cloud Solutions</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250,000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8914197"/>
                  </a:ext>
                </a:extLst>
              </a:tr>
              <a:tr h="0">
                <a:tc>
                  <a:txBody>
                    <a:bodyPr/>
                    <a:lstStyle/>
                    <a:p>
                      <a:pPr marL="0" marR="0" algn="just">
                        <a:spcBef>
                          <a:spcPts val="300"/>
                        </a:spcBef>
                        <a:spcAft>
                          <a:spcPts val="300"/>
                        </a:spcAft>
                      </a:pPr>
                      <a:r>
                        <a:rPr lang="en-GB" sz="900" b="0" dirty="0">
                          <a:effectLst/>
                        </a:rPr>
                        <a:t>Comprehensive Training Programs for BCC Staff</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120,000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673864"/>
                  </a:ext>
                </a:extLst>
              </a:tr>
              <a:tr h="0">
                <a:tc>
                  <a:txBody>
                    <a:bodyPr/>
                    <a:lstStyle/>
                    <a:p>
                      <a:pPr marL="0" marR="0" algn="just">
                        <a:spcBef>
                          <a:spcPts val="300"/>
                        </a:spcBef>
                        <a:spcAft>
                          <a:spcPts val="300"/>
                        </a:spcAft>
                      </a:pPr>
                      <a:r>
                        <a:rPr lang="en-GB" sz="900" b="0" dirty="0">
                          <a:effectLst/>
                        </a:rPr>
                        <a:t>Development and Deployment of Web GIS Tools</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200,000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6715001"/>
                  </a:ext>
                </a:extLst>
              </a:tr>
              <a:tr h="0">
                <a:tc>
                  <a:txBody>
                    <a:bodyPr/>
                    <a:lstStyle/>
                    <a:p>
                      <a:pPr marL="0" marR="0" algn="just">
                        <a:spcBef>
                          <a:spcPts val="300"/>
                        </a:spcBef>
                        <a:spcAft>
                          <a:spcPts val="300"/>
                        </a:spcAft>
                      </a:pPr>
                      <a:r>
                        <a:rPr lang="en-GB" sz="900" b="0" dirty="0">
                          <a:effectLst/>
                        </a:rPr>
                        <a:t>Implementation of Mobile GIS Applications</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150,000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0046940"/>
                  </a:ext>
                </a:extLst>
              </a:tr>
              <a:tr h="0">
                <a:tc>
                  <a:txBody>
                    <a:bodyPr/>
                    <a:lstStyle/>
                    <a:p>
                      <a:pPr marL="0" marR="0" algn="just">
                        <a:spcBef>
                          <a:spcPts val="300"/>
                        </a:spcBef>
                        <a:spcAft>
                          <a:spcPts val="300"/>
                        </a:spcAft>
                      </a:pPr>
                      <a:r>
                        <a:rPr lang="en-GB" sz="900" b="0" dirty="0">
                          <a:effectLst/>
                        </a:rPr>
                        <a:t>Installation and Configuration of Hazard Modelling and Risk Simulation Software</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180,000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8130741"/>
                  </a:ext>
                </a:extLst>
              </a:tr>
              <a:tr h="0">
                <a:tc>
                  <a:txBody>
                    <a:bodyPr/>
                    <a:lstStyle/>
                    <a:p>
                      <a:pPr marL="0" marR="0" algn="just">
                        <a:spcBef>
                          <a:spcPts val="300"/>
                        </a:spcBef>
                        <a:spcAft>
                          <a:spcPts val="300"/>
                        </a:spcAft>
                      </a:pPr>
                      <a:r>
                        <a:rPr lang="en-GB" sz="900" b="0" dirty="0">
                          <a:effectLst/>
                        </a:rPr>
                        <a:t>Monitoring and Evaluation of System Performance</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100,000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3576608"/>
                  </a:ext>
                </a:extLst>
              </a:tr>
              <a:tr h="0">
                <a:tc>
                  <a:txBody>
                    <a:bodyPr/>
                    <a:lstStyle/>
                    <a:p>
                      <a:pPr marL="0" marR="0" algn="just">
                        <a:spcBef>
                          <a:spcPts val="300"/>
                        </a:spcBef>
                        <a:spcAft>
                          <a:spcPts val="300"/>
                        </a:spcAft>
                      </a:pPr>
                      <a:r>
                        <a:rPr lang="en-GB" sz="900" b="0" dirty="0">
                          <a:effectLst/>
                        </a:rPr>
                        <a:t>Infrastructure Costs related to Internet and Intranet Connectivity</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175,000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0765297"/>
                  </a:ext>
                </a:extLst>
              </a:tr>
              <a:tr h="0">
                <a:tc>
                  <a:txBody>
                    <a:bodyPr/>
                    <a:lstStyle/>
                    <a:p>
                      <a:pPr marL="0" marR="0" algn="just">
                        <a:spcBef>
                          <a:spcPts val="300"/>
                        </a:spcBef>
                        <a:spcAft>
                          <a:spcPts val="300"/>
                        </a:spcAft>
                      </a:pPr>
                      <a:r>
                        <a:rPr lang="en-GB" sz="900" b="0">
                          <a:effectLst/>
                        </a:rPr>
                        <a:t>Taxes &amp; Duties</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dirty="0">
                          <a:effectLst/>
                        </a:rPr>
                        <a:t>125,000</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4177411"/>
                  </a:ext>
                </a:extLst>
              </a:tr>
              <a:tr h="0">
                <a:tc>
                  <a:txBody>
                    <a:bodyPr/>
                    <a:lstStyle/>
                    <a:p>
                      <a:pPr marL="0" marR="0" algn="just">
                        <a:spcBef>
                          <a:spcPts val="300"/>
                        </a:spcBef>
                        <a:spcAft>
                          <a:spcPts val="300"/>
                        </a:spcAft>
                      </a:pPr>
                      <a:r>
                        <a:rPr lang="en-GB" sz="900" b="1" dirty="0">
                          <a:effectLst/>
                        </a:rPr>
                        <a:t>Subtotal - Other Costs</a:t>
                      </a:r>
                      <a:endParaRPr lang="en-US" sz="900" b="1"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1">
                          <a:effectLst/>
                        </a:rPr>
                        <a:t>200,000</a:t>
                      </a:r>
                      <a:endParaRPr lang="en-US" sz="900" b="1">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2158462"/>
                  </a:ext>
                </a:extLst>
              </a:tr>
              <a:tr h="0">
                <a:tc>
                  <a:txBody>
                    <a:bodyPr/>
                    <a:lstStyle/>
                    <a:p>
                      <a:pPr marL="0" marR="0" algn="just">
                        <a:spcBef>
                          <a:spcPts val="300"/>
                        </a:spcBef>
                        <a:spcAft>
                          <a:spcPts val="300"/>
                        </a:spcAft>
                      </a:pPr>
                      <a:r>
                        <a:rPr lang="en-GB" sz="900" b="1" dirty="0">
                          <a:effectLst/>
                        </a:rPr>
                        <a:t>Subtotal (A)</a:t>
                      </a:r>
                      <a:endParaRPr lang="en-US" sz="900" b="1"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1" dirty="0">
                          <a:effectLst/>
                        </a:rPr>
                        <a:t>2,250,000</a:t>
                      </a:r>
                      <a:endParaRPr lang="en-US" sz="900" b="1"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0765854"/>
                  </a:ext>
                </a:extLst>
              </a:tr>
              <a:tr h="0">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9571845"/>
                  </a:ext>
                </a:extLst>
              </a:tr>
              <a:tr h="0">
                <a:tc>
                  <a:txBody>
                    <a:bodyPr/>
                    <a:lstStyle/>
                    <a:p>
                      <a:pPr marL="0" marR="0" algn="just">
                        <a:spcBef>
                          <a:spcPts val="300"/>
                        </a:spcBef>
                        <a:spcAft>
                          <a:spcPts val="300"/>
                        </a:spcAft>
                      </a:pPr>
                      <a:r>
                        <a:rPr lang="en-GB" sz="900" b="1">
                          <a:effectLst/>
                        </a:rPr>
                        <a:t>B. Contingencies</a:t>
                      </a:r>
                      <a:endParaRPr lang="en-US" sz="900" b="1">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1761852"/>
                  </a:ext>
                </a:extLst>
              </a:tr>
              <a:tr h="0">
                <a:tc>
                  <a:txBody>
                    <a:bodyPr/>
                    <a:lstStyle/>
                    <a:p>
                      <a:pPr marL="0" marR="0" algn="just">
                        <a:spcBef>
                          <a:spcPts val="300"/>
                        </a:spcBef>
                        <a:spcAft>
                          <a:spcPts val="300"/>
                        </a:spcAft>
                      </a:pPr>
                      <a:r>
                        <a:rPr lang="en-GB" sz="900" b="0">
                          <a:effectLst/>
                        </a:rPr>
                        <a:t>Physical Contingency</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150,000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8022912"/>
                  </a:ext>
                </a:extLst>
              </a:tr>
              <a:tr h="0">
                <a:tc>
                  <a:txBody>
                    <a:bodyPr/>
                    <a:lstStyle/>
                    <a:p>
                      <a:pPr marL="0" marR="0" algn="just">
                        <a:spcBef>
                          <a:spcPts val="300"/>
                        </a:spcBef>
                        <a:spcAft>
                          <a:spcPts val="300"/>
                        </a:spcAft>
                      </a:pPr>
                      <a:r>
                        <a:rPr lang="en-GB" sz="900" b="0" dirty="0">
                          <a:effectLst/>
                        </a:rPr>
                        <a:t>Price Contingency</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dirty="0">
                          <a:effectLst/>
                        </a:rPr>
                        <a:t>225,000</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098865"/>
                  </a:ext>
                </a:extLst>
              </a:tr>
              <a:tr h="0">
                <a:tc>
                  <a:txBody>
                    <a:bodyPr/>
                    <a:lstStyle/>
                    <a:p>
                      <a:pPr marL="0" marR="0" algn="just">
                        <a:spcBef>
                          <a:spcPts val="300"/>
                        </a:spcBef>
                        <a:spcAft>
                          <a:spcPts val="300"/>
                        </a:spcAft>
                      </a:pPr>
                      <a:r>
                        <a:rPr lang="en-GB" sz="900" b="1">
                          <a:effectLst/>
                        </a:rPr>
                        <a:t>Subtotal (B)</a:t>
                      </a:r>
                      <a:endParaRPr lang="en-US" sz="900" b="1">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1">
                          <a:effectLst/>
                        </a:rPr>
                        <a:t>375,000</a:t>
                      </a:r>
                      <a:endParaRPr lang="en-US" sz="900" b="1">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2723728"/>
                  </a:ext>
                </a:extLst>
              </a:tr>
              <a:tr h="0">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315197"/>
                  </a:ext>
                </a:extLst>
              </a:tr>
              <a:tr h="60445">
                <a:tc>
                  <a:txBody>
                    <a:bodyPr/>
                    <a:lstStyle/>
                    <a:p>
                      <a:pPr marL="0" marR="0" algn="just">
                        <a:spcBef>
                          <a:spcPts val="300"/>
                        </a:spcBef>
                        <a:spcAft>
                          <a:spcPts val="300"/>
                        </a:spcAft>
                      </a:pPr>
                      <a:r>
                        <a:rPr lang="en-GB" sz="900" b="1">
                          <a:effectLst/>
                        </a:rPr>
                        <a:t>C. Financing Charges</a:t>
                      </a:r>
                      <a:endParaRPr lang="en-US" sz="900" b="1">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5191947"/>
                  </a:ext>
                </a:extLst>
              </a:tr>
              <a:tr h="0">
                <a:tc>
                  <a:txBody>
                    <a:bodyPr/>
                    <a:lstStyle/>
                    <a:p>
                      <a:pPr marL="0" marR="0" algn="just">
                        <a:spcBef>
                          <a:spcPts val="300"/>
                        </a:spcBef>
                        <a:spcAft>
                          <a:spcPts val="300"/>
                        </a:spcAft>
                      </a:pPr>
                      <a:r>
                        <a:rPr lang="en-GB" sz="900" b="0" dirty="0">
                          <a:effectLst/>
                        </a:rPr>
                        <a:t>Commitment Charge</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a:effectLst/>
                        </a:rPr>
                        <a:t>150,000</a:t>
                      </a:r>
                      <a:endParaRPr lang="en-US" sz="900" b="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395048"/>
                  </a:ext>
                </a:extLst>
              </a:tr>
              <a:tr h="0">
                <a:tc>
                  <a:txBody>
                    <a:bodyPr/>
                    <a:lstStyle/>
                    <a:p>
                      <a:pPr marL="0" marR="0" algn="just">
                        <a:spcBef>
                          <a:spcPts val="300"/>
                        </a:spcBef>
                        <a:spcAft>
                          <a:spcPts val="300"/>
                        </a:spcAft>
                      </a:pPr>
                      <a:r>
                        <a:rPr lang="en-GB" sz="900" b="0" dirty="0">
                          <a:effectLst/>
                        </a:rPr>
                        <a:t>Financing Charge During Implementation</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0" dirty="0">
                          <a:effectLst/>
                        </a:rPr>
                        <a:t>125,000</a:t>
                      </a:r>
                      <a:endParaRPr lang="en-US" sz="900" b="0"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0851262"/>
                  </a:ext>
                </a:extLst>
              </a:tr>
              <a:tr h="0">
                <a:tc>
                  <a:txBody>
                    <a:bodyPr/>
                    <a:lstStyle/>
                    <a:p>
                      <a:pPr marL="0" marR="0" algn="just">
                        <a:spcBef>
                          <a:spcPts val="300"/>
                        </a:spcBef>
                        <a:spcAft>
                          <a:spcPts val="300"/>
                        </a:spcAft>
                      </a:pPr>
                      <a:r>
                        <a:rPr lang="en-GB" sz="900" b="1">
                          <a:effectLst/>
                        </a:rPr>
                        <a:t>Subtotal (C)</a:t>
                      </a:r>
                      <a:endParaRPr lang="en-US" sz="900" b="1">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1" dirty="0">
                          <a:effectLst/>
                        </a:rPr>
                        <a:t>275,000</a:t>
                      </a:r>
                      <a:endParaRPr lang="en-US" sz="900" b="1"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7407371"/>
                  </a:ext>
                </a:extLst>
              </a:tr>
              <a:tr h="0">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tc>
                  <a:txBody>
                    <a:bodyPr/>
                    <a:lstStyle/>
                    <a:p>
                      <a:endParaRPr lang="en-US" sz="1000" b="1">
                        <a:effectLst/>
                        <a:latin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2372218"/>
                  </a:ext>
                </a:extLst>
              </a:tr>
              <a:tr h="0">
                <a:tc>
                  <a:txBody>
                    <a:bodyPr/>
                    <a:lstStyle/>
                    <a:p>
                      <a:pPr marL="0" marR="0" algn="just">
                        <a:spcBef>
                          <a:spcPts val="300"/>
                        </a:spcBef>
                        <a:spcAft>
                          <a:spcPts val="300"/>
                        </a:spcAft>
                      </a:pPr>
                      <a:r>
                        <a:rPr lang="en-GB" sz="900" b="1">
                          <a:effectLst/>
                        </a:rPr>
                        <a:t>D. Total Investment Cost</a:t>
                      </a:r>
                      <a:endParaRPr lang="en-US" sz="900" b="1">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tc>
                  <a:txBody>
                    <a:bodyPr/>
                    <a:lstStyle/>
                    <a:p>
                      <a:pPr marL="0" marR="0" algn="just">
                        <a:spcBef>
                          <a:spcPts val="300"/>
                        </a:spcBef>
                        <a:spcAft>
                          <a:spcPts val="300"/>
                        </a:spcAft>
                      </a:pPr>
                      <a:r>
                        <a:rPr lang="en-GB" sz="900" b="1" dirty="0">
                          <a:effectLst/>
                        </a:rPr>
                        <a:t>2,900,000</a:t>
                      </a:r>
                      <a:endParaRPr lang="en-US" sz="900" b="1" dirty="0">
                        <a:effectLst/>
                        <a:latin typeface="Segoe UI" panose="020B0502040204020203" pitchFamily="34" charset="0"/>
                        <a:ea typeface="Segoe UI" panose="020B0502040204020203"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9077594"/>
                  </a:ext>
                </a:extLst>
              </a:tr>
            </a:tbl>
          </a:graphicData>
        </a:graphic>
      </p:graphicFrame>
    </p:spTree>
    <p:extLst>
      <p:ext uri="{BB962C8B-B14F-4D97-AF65-F5344CB8AC3E}">
        <p14:creationId xmlns:p14="http://schemas.microsoft.com/office/powerpoint/2010/main" val="2405857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7DA4-0DD2-ECED-35EE-932D63A93129}"/>
              </a:ext>
            </a:extLst>
          </p:cNvPr>
          <p:cNvSpPr>
            <a:spLocks noGrp="1"/>
          </p:cNvSpPr>
          <p:nvPr>
            <p:ph type="title"/>
          </p:nvPr>
        </p:nvSpPr>
        <p:spPr>
          <a:xfrm>
            <a:off x="463763" y="135095"/>
            <a:ext cx="11528943" cy="602218"/>
          </a:xfrm>
        </p:spPr>
        <p:txBody>
          <a:bodyPr>
            <a:normAutofit fontScale="90000"/>
          </a:bodyPr>
          <a:lstStyle/>
          <a:p>
            <a:r>
              <a:rPr lang="en-AU" dirty="0"/>
              <a:t>Example of an Intervention: No buildings permitted in River Buffer Zones</a:t>
            </a:r>
            <a:endParaRPr lang="en-US" dirty="0"/>
          </a:p>
        </p:txBody>
      </p:sp>
      <p:sp>
        <p:nvSpPr>
          <p:cNvPr id="5" name="Content Placeholder 4">
            <a:extLst>
              <a:ext uri="{FF2B5EF4-FFF2-40B4-BE49-F238E27FC236}">
                <a16:creationId xmlns:a16="http://schemas.microsoft.com/office/drawing/2014/main" id="{3D91778A-6643-C6CD-B2C9-5D371735D394}"/>
              </a:ext>
            </a:extLst>
          </p:cNvPr>
          <p:cNvSpPr>
            <a:spLocks noGrp="1"/>
          </p:cNvSpPr>
          <p:nvPr>
            <p:ph idx="1"/>
          </p:nvPr>
        </p:nvSpPr>
        <p:spPr/>
        <p:txBody>
          <a:bodyPr/>
          <a:lstStyle/>
          <a:p>
            <a:pPr>
              <a:spcBef>
                <a:spcPts val="1800"/>
              </a:spcBef>
            </a:pPr>
            <a:r>
              <a:rPr lang="en-AU" sz="2400" b="1" dirty="0"/>
              <a:t>Problem addressed: </a:t>
            </a:r>
          </a:p>
          <a:p>
            <a:pPr lvl="1"/>
            <a:r>
              <a:rPr lang="en-AU" sz="2000" dirty="0"/>
              <a:t>Higher damage to houses constructed near rivers was clear during post-Freddy surveys</a:t>
            </a:r>
          </a:p>
          <a:p>
            <a:pPr lvl="1"/>
            <a:r>
              <a:rPr lang="en-AU" sz="2000" dirty="0"/>
              <a:t>Section 129(2) of the Water Resources Regulations (2018) addresses no-building zones</a:t>
            </a:r>
          </a:p>
          <a:p>
            <a:pPr>
              <a:spcBef>
                <a:spcPts val="1800"/>
              </a:spcBef>
            </a:pPr>
            <a:r>
              <a:rPr lang="en-AU" sz="2400" b="1" dirty="0"/>
              <a:t>Proposed intervention: </a:t>
            </a:r>
          </a:p>
          <a:p>
            <a:pPr lvl="1"/>
            <a:r>
              <a:rPr lang="en-AU" sz="2000" dirty="0"/>
              <a:t>After consultations with the BUSP project, it was agreed to test how flood losses would reduce if no buildings were allowed in the “River Buffer Zones”</a:t>
            </a:r>
          </a:p>
          <a:p>
            <a:pPr lvl="1"/>
            <a:r>
              <a:rPr lang="en-AU" sz="2000" dirty="0"/>
              <a:t>River Buffer Zones are defined as the “50-yr return period flood extent as modelled in this project”</a:t>
            </a:r>
          </a:p>
          <a:p>
            <a:pPr>
              <a:spcBef>
                <a:spcPts val="1800"/>
              </a:spcBef>
            </a:pPr>
            <a:r>
              <a:rPr lang="en-AU" sz="2400" b="1" dirty="0"/>
              <a:t>How to test the impact of the intervention: </a:t>
            </a:r>
          </a:p>
          <a:p>
            <a:pPr lvl="1"/>
            <a:r>
              <a:rPr lang="en-AU" sz="2000" dirty="0"/>
              <a:t>All houses in the “River Buffer Zones” were removed and relocated to “Non-River Buffer Zones”</a:t>
            </a:r>
          </a:p>
          <a:p>
            <a:pPr lvl="1"/>
            <a:r>
              <a:rPr lang="en-AU" sz="2000" dirty="0"/>
              <a:t>The reduction in 50-yr return period losses and AAL were estimated </a:t>
            </a:r>
            <a:endParaRPr lang="en-US" sz="2000" dirty="0"/>
          </a:p>
          <a:p>
            <a:endParaRPr lang="en-US" dirty="0"/>
          </a:p>
        </p:txBody>
      </p:sp>
    </p:spTree>
    <p:extLst>
      <p:ext uri="{BB962C8B-B14F-4D97-AF65-F5344CB8AC3E}">
        <p14:creationId xmlns:p14="http://schemas.microsoft.com/office/powerpoint/2010/main" val="211418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Right 16">
            <a:extLst>
              <a:ext uri="{FF2B5EF4-FFF2-40B4-BE49-F238E27FC236}">
                <a16:creationId xmlns:a16="http://schemas.microsoft.com/office/drawing/2014/main" id="{7CCA1457-9B6A-AE83-766D-3C9EA957E6A3}"/>
              </a:ext>
            </a:extLst>
          </p:cNvPr>
          <p:cNvSpPr/>
          <p:nvPr/>
        </p:nvSpPr>
        <p:spPr>
          <a:xfrm>
            <a:off x="6211956" y="3240156"/>
            <a:ext cx="576470" cy="377687"/>
          </a:xfrm>
          <a:prstGeom prst="rightArrow">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057D7DA4-0DD2-ECED-35EE-932D63A93129}"/>
              </a:ext>
            </a:extLst>
          </p:cNvPr>
          <p:cNvSpPr>
            <a:spLocks noGrp="1"/>
          </p:cNvSpPr>
          <p:nvPr>
            <p:ph type="title"/>
          </p:nvPr>
        </p:nvSpPr>
        <p:spPr>
          <a:xfrm>
            <a:off x="569271" y="381279"/>
            <a:ext cx="11278171" cy="602218"/>
          </a:xfrm>
        </p:spPr>
        <p:txBody>
          <a:bodyPr/>
          <a:lstStyle/>
          <a:p>
            <a:r>
              <a:rPr lang="en-AU" dirty="0"/>
              <a:t>Simulating economic losses using the flood risk model framework</a:t>
            </a:r>
            <a:endParaRPr lang="en-US" dirty="0"/>
          </a:p>
        </p:txBody>
      </p:sp>
      <p:sp>
        <p:nvSpPr>
          <p:cNvPr id="6" name="Rectangle: Rounded Corners 5">
            <a:extLst>
              <a:ext uri="{FF2B5EF4-FFF2-40B4-BE49-F238E27FC236}">
                <a16:creationId xmlns:a16="http://schemas.microsoft.com/office/drawing/2014/main" id="{63787280-0E4D-F188-98FA-1D14D499F2C5}"/>
              </a:ext>
            </a:extLst>
          </p:cNvPr>
          <p:cNvSpPr/>
          <p:nvPr/>
        </p:nvSpPr>
        <p:spPr>
          <a:xfrm>
            <a:off x="1093304" y="1576145"/>
            <a:ext cx="5118652" cy="3870498"/>
          </a:xfrm>
          <a:prstGeom prst="roundRect">
            <a:avLst>
              <a:gd name="adj" fmla="val 1366"/>
            </a:avLst>
          </a:prstGeom>
          <a:solidFill>
            <a:sysClr val="window" lastClr="FFFFFF">
              <a:lumMod val="95000"/>
              <a:alpha val="50000"/>
            </a:sysClr>
          </a:solidFill>
          <a:ln w="9525" cap="flat" cmpd="sng" algn="ctr">
            <a:solidFill>
              <a:sysClr val="windowText" lastClr="000000">
                <a:lumMod val="50000"/>
                <a:lumOff val="50000"/>
                <a:alpha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EDA5BE4-E287-1A56-29CC-7FA99CBE7048}"/>
              </a:ext>
            </a:extLst>
          </p:cNvPr>
          <p:cNvSpPr txBox="1"/>
          <p:nvPr/>
        </p:nvSpPr>
        <p:spPr>
          <a:xfrm>
            <a:off x="1113796" y="1596023"/>
            <a:ext cx="3676864" cy="400110"/>
          </a:xfrm>
          <a:prstGeom prst="rect">
            <a:avLst/>
          </a:prstGeom>
          <a:noFill/>
        </p:spPr>
        <p:txBody>
          <a:bodyPr wrap="square" rIns="0" rtlCol="0">
            <a:spAutoFit/>
          </a:bodyPr>
          <a:lstStyle/>
          <a:p>
            <a:pPr defTabSz="914400"/>
            <a:r>
              <a:rPr lang="en-AU" sz="2000" b="1" dirty="0">
                <a:solidFill>
                  <a:srgbClr val="44546A"/>
                </a:solidFill>
                <a:latin typeface="Calibri" panose="020F0502020204030204"/>
              </a:rPr>
              <a:t>Risk modelling framework</a:t>
            </a:r>
            <a:endParaRPr lang="en-US" sz="2000" b="1" dirty="0">
              <a:solidFill>
                <a:srgbClr val="44546A"/>
              </a:solidFill>
              <a:latin typeface="Calibri" panose="020F0502020204030204"/>
            </a:endParaRPr>
          </a:p>
        </p:txBody>
      </p:sp>
      <p:sp>
        <p:nvSpPr>
          <p:cNvPr id="8" name="Rectangle: Rounded Corners 7">
            <a:extLst>
              <a:ext uri="{FF2B5EF4-FFF2-40B4-BE49-F238E27FC236}">
                <a16:creationId xmlns:a16="http://schemas.microsoft.com/office/drawing/2014/main" id="{13A1530A-6EE8-5232-7288-613E3DE09667}"/>
              </a:ext>
            </a:extLst>
          </p:cNvPr>
          <p:cNvSpPr/>
          <p:nvPr/>
        </p:nvSpPr>
        <p:spPr>
          <a:xfrm>
            <a:off x="1212716" y="2038390"/>
            <a:ext cx="3329466" cy="1039791"/>
          </a:xfrm>
          <a:prstGeom prst="roundRect">
            <a:avLst>
              <a:gd name="adj" fmla="val 3284"/>
            </a:avLst>
          </a:prstGeom>
          <a:solidFill>
            <a:sysClr val="window" lastClr="FFFFFF">
              <a:lumMod val="95000"/>
            </a:sys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44546A"/>
                </a:solidFill>
                <a:effectLst/>
                <a:uLnTx/>
                <a:uFillTx/>
                <a:latin typeface="Calibri" panose="020F0502020204030204"/>
                <a:ea typeface="+mn-ea"/>
                <a:cs typeface="+mn-cs"/>
              </a:rPr>
              <a:t>Hazard component</a:t>
            </a:r>
            <a:endParaRPr lang="en-US" b="1" kern="0" dirty="0">
              <a:solidFill>
                <a:srgbClr val="44546A"/>
              </a:solidFill>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latin typeface="Calibri" panose="020F0502020204030204"/>
              </a:rPr>
              <a:t>Hydrological (rainfall-runoff) &amp; hydraulic (rivers/drains) models</a:t>
            </a:r>
            <a:endParaRPr kumimoji="0" lang="en-AU"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F2B4AD2-4079-B565-AA3C-0C038C098E9B}"/>
              </a:ext>
            </a:extLst>
          </p:cNvPr>
          <p:cNvSpPr/>
          <p:nvPr/>
        </p:nvSpPr>
        <p:spPr>
          <a:xfrm>
            <a:off x="4641103" y="2038389"/>
            <a:ext cx="1461523" cy="1039791"/>
          </a:xfrm>
          <a:prstGeom prst="rect">
            <a:avLst/>
          </a:prstGeom>
          <a:blipFill>
            <a:blip r:embed="rId3"/>
            <a:stretch>
              <a:fillRect/>
            </a:stretch>
          </a:blipFill>
          <a:ln w="3175" cap="flat" cmpd="sng" algn="ctr">
            <a:solidFill>
              <a:srgbClr val="5B9BD5">
                <a:lumMod val="50000"/>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53AEC4C-7299-C5BF-5B1D-43A720E50A7D}"/>
              </a:ext>
            </a:extLst>
          </p:cNvPr>
          <p:cNvSpPr/>
          <p:nvPr/>
        </p:nvSpPr>
        <p:spPr>
          <a:xfrm>
            <a:off x="4641103" y="3140999"/>
            <a:ext cx="1461522" cy="1039791"/>
          </a:xfrm>
          <a:prstGeom prst="rect">
            <a:avLst/>
          </a:prstGeom>
          <a:blipFill>
            <a:blip r:embed="rId4"/>
            <a:stretch>
              <a:fillRect/>
            </a:stretch>
          </a:blipFill>
          <a:ln w="3175" cap="flat" cmpd="sng" algn="ctr">
            <a:solidFill>
              <a:srgbClr val="ED7D31">
                <a:lumMod val="50000"/>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985DA68-2FCD-C8C4-13AF-44EB1A44A313}"/>
              </a:ext>
            </a:extLst>
          </p:cNvPr>
          <p:cNvSpPr/>
          <p:nvPr/>
        </p:nvSpPr>
        <p:spPr>
          <a:xfrm>
            <a:off x="4641103" y="4243609"/>
            <a:ext cx="1461522" cy="1040400"/>
          </a:xfrm>
          <a:prstGeom prst="rect">
            <a:avLst/>
          </a:prstGeom>
          <a:blipFill>
            <a:blip r:embed="rId5"/>
            <a:stretch>
              <a:fillRect/>
            </a:stretch>
          </a:blipFill>
          <a:ln w="3175" cap="flat" cmpd="sng" algn="ctr">
            <a:solidFill>
              <a:srgbClr val="5B9BD5">
                <a:lumMod val="50000"/>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F22368C4-9C15-30AD-0AB4-01862BE39DF1}"/>
              </a:ext>
            </a:extLst>
          </p:cNvPr>
          <p:cNvSpPr/>
          <p:nvPr/>
        </p:nvSpPr>
        <p:spPr>
          <a:xfrm>
            <a:off x="1212716" y="3140316"/>
            <a:ext cx="3329466" cy="1039791"/>
          </a:xfrm>
          <a:prstGeom prst="roundRect">
            <a:avLst>
              <a:gd name="adj" fmla="val 3284"/>
            </a:avLst>
          </a:prstGeom>
          <a:solidFill>
            <a:sysClr val="window" lastClr="FFFFFF">
              <a:lumMod val="95000"/>
            </a:sys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44546A"/>
                </a:solidFill>
                <a:effectLst/>
                <a:uLnTx/>
                <a:uFillTx/>
                <a:latin typeface="Calibri" panose="020F0502020204030204"/>
                <a:ea typeface="+mn-ea"/>
                <a:cs typeface="+mn-cs"/>
              </a:rPr>
              <a:t>Exposure component</a:t>
            </a:r>
            <a:endParaRPr lang="en-US" b="1" kern="0" dirty="0">
              <a:solidFill>
                <a:srgbClr val="44546A"/>
              </a:solidFill>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latin typeface="Calibri" panose="020F0502020204030204"/>
              </a:rPr>
              <a:t>Locations, categories &amp; economic value of buildings &amp; roads</a:t>
            </a:r>
            <a:endParaRPr kumimoji="0" lang="en-AU"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E5E82C28-0B30-07EC-7862-1327DC87B6AB}"/>
              </a:ext>
            </a:extLst>
          </p:cNvPr>
          <p:cNvSpPr/>
          <p:nvPr/>
        </p:nvSpPr>
        <p:spPr>
          <a:xfrm>
            <a:off x="1212716" y="4242064"/>
            <a:ext cx="3329466" cy="1039791"/>
          </a:xfrm>
          <a:prstGeom prst="roundRect">
            <a:avLst>
              <a:gd name="adj" fmla="val 3284"/>
            </a:avLst>
          </a:prstGeom>
          <a:solidFill>
            <a:sysClr val="window" lastClr="FFFFFF">
              <a:lumMod val="95000"/>
            </a:sys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44546A"/>
                </a:solidFill>
                <a:effectLst/>
                <a:uLnTx/>
                <a:uFillTx/>
                <a:latin typeface="Calibri" panose="020F0502020204030204"/>
                <a:ea typeface="+mn-ea"/>
                <a:cs typeface="+mn-cs"/>
              </a:rPr>
              <a:t>Vulnerability component</a:t>
            </a:r>
            <a:endParaRPr lang="en-US" b="1" kern="0" dirty="0">
              <a:solidFill>
                <a:srgbClr val="44546A"/>
              </a:solidFill>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latin typeface="Calibri" panose="020F0502020204030204"/>
              </a:rPr>
              <a:t>How much damage is expected for different flood depths?</a:t>
            </a:r>
            <a:endParaRPr kumimoji="0" lang="en-AU"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9147129-ECA1-F1FA-9B99-233A622295EE}"/>
              </a:ext>
            </a:extLst>
          </p:cNvPr>
          <p:cNvSpPr/>
          <p:nvPr/>
        </p:nvSpPr>
        <p:spPr>
          <a:xfrm>
            <a:off x="6788426" y="2303790"/>
            <a:ext cx="4532244" cy="2250420"/>
          </a:xfrm>
          <a:prstGeom prst="roundRect">
            <a:avLst>
              <a:gd name="adj" fmla="val 1366"/>
            </a:avLst>
          </a:prstGeom>
          <a:solidFill>
            <a:sysClr val="window" lastClr="FFFFFF">
              <a:lumMod val="95000"/>
              <a:alpha val="50000"/>
            </a:sysClr>
          </a:solidFill>
          <a:ln w="9525" cap="flat" cmpd="sng" algn="ctr">
            <a:solidFill>
              <a:sysClr val="windowText" lastClr="000000">
                <a:lumMod val="50000"/>
                <a:lumOff val="50000"/>
                <a:alpha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2C73FD5-26A4-576A-FD29-175B05AE677D}"/>
              </a:ext>
            </a:extLst>
          </p:cNvPr>
          <p:cNvSpPr txBox="1"/>
          <p:nvPr/>
        </p:nvSpPr>
        <p:spPr>
          <a:xfrm>
            <a:off x="6808918" y="2323668"/>
            <a:ext cx="3676864" cy="400110"/>
          </a:xfrm>
          <a:prstGeom prst="rect">
            <a:avLst/>
          </a:prstGeom>
          <a:noFill/>
        </p:spPr>
        <p:txBody>
          <a:bodyPr wrap="square" rIns="0" rtlCol="0">
            <a:spAutoFit/>
          </a:bodyPr>
          <a:lstStyle/>
          <a:p>
            <a:pPr defTabSz="914400"/>
            <a:r>
              <a:rPr lang="en-AU" sz="2000" b="1" dirty="0">
                <a:solidFill>
                  <a:srgbClr val="44546A"/>
                </a:solidFill>
                <a:latin typeface="Calibri" panose="020F0502020204030204"/>
              </a:rPr>
              <a:t>Outputs</a:t>
            </a:r>
            <a:endParaRPr lang="en-US" sz="2000" b="1" dirty="0">
              <a:solidFill>
                <a:srgbClr val="44546A"/>
              </a:solidFill>
              <a:latin typeface="Calibri" panose="020F0502020204030204"/>
            </a:endParaRPr>
          </a:p>
        </p:txBody>
      </p:sp>
      <p:sp>
        <p:nvSpPr>
          <p:cNvPr id="20" name="Rectangle: Rounded Corners 19">
            <a:extLst>
              <a:ext uri="{FF2B5EF4-FFF2-40B4-BE49-F238E27FC236}">
                <a16:creationId xmlns:a16="http://schemas.microsoft.com/office/drawing/2014/main" id="{84BA194E-1509-B61C-7D54-509E61612E9D}"/>
              </a:ext>
            </a:extLst>
          </p:cNvPr>
          <p:cNvSpPr/>
          <p:nvPr/>
        </p:nvSpPr>
        <p:spPr>
          <a:xfrm>
            <a:off x="6907838" y="2766036"/>
            <a:ext cx="4303501" cy="794262"/>
          </a:xfrm>
          <a:prstGeom prst="roundRect">
            <a:avLst>
              <a:gd name="adj" fmla="val 3284"/>
            </a:avLst>
          </a:prstGeom>
          <a:solidFill>
            <a:sysClr val="window" lastClr="FFFFFF">
              <a:lumMod val="95000"/>
            </a:sys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44546A"/>
                </a:solidFill>
                <a:effectLst/>
                <a:uLnTx/>
                <a:uFillTx/>
                <a:latin typeface="Calibri" panose="020F0502020204030204"/>
                <a:ea typeface="+mn-ea"/>
                <a:cs typeface="+mn-cs"/>
              </a:rPr>
              <a:t>Expected losses for extreme rainfall events</a:t>
            </a:r>
            <a:endParaRPr lang="en-US" b="1" kern="0" dirty="0">
              <a:solidFill>
                <a:srgbClr val="44546A"/>
              </a:solidFill>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latin typeface="Calibri" panose="020F0502020204030204"/>
              </a:rPr>
              <a:t>5, 10, 25, </a:t>
            </a:r>
            <a:r>
              <a:rPr lang="en-US" b="1" kern="0" dirty="0">
                <a:solidFill>
                  <a:srgbClr val="44546A"/>
                </a:solidFill>
                <a:latin typeface="Calibri" panose="020F0502020204030204"/>
              </a:rPr>
              <a:t>50</a:t>
            </a:r>
            <a:r>
              <a:rPr lang="en-US" kern="0" dirty="0">
                <a:solidFill>
                  <a:srgbClr val="44546A"/>
                </a:solidFill>
                <a:latin typeface="Calibri" panose="020F0502020204030204"/>
              </a:rPr>
              <a:t>, 100, 200 years return periods</a:t>
            </a:r>
            <a:endParaRPr kumimoji="0" lang="en-AU"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0646B44F-D967-E236-D57F-B16F67178785}"/>
              </a:ext>
            </a:extLst>
          </p:cNvPr>
          <p:cNvSpPr/>
          <p:nvPr/>
        </p:nvSpPr>
        <p:spPr>
          <a:xfrm>
            <a:off x="6907838" y="3633050"/>
            <a:ext cx="4303500" cy="794263"/>
          </a:xfrm>
          <a:prstGeom prst="roundRect">
            <a:avLst>
              <a:gd name="adj" fmla="val 3284"/>
            </a:avLst>
          </a:prstGeom>
          <a:solidFill>
            <a:sysClr val="window" lastClr="FFFFFF">
              <a:lumMod val="95000"/>
            </a:sys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b="1" i="0" u="none" strike="noStrike" kern="0" cap="none" spc="0" normalizeH="0" baseline="0" noProof="0" dirty="0">
                <a:ln>
                  <a:noFill/>
                </a:ln>
                <a:solidFill>
                  <a:srgbClr val="44546A"/>
                </a:solidFill>
                <a:effectLst/>
                <a:uLnTx/>
                <a:uFillTx/>
                <a:latin typeface="Calibri" panose="020F0502020204030204"/>
                <a:ea typeface="+mn-ea"/>
                <a:cs typeface="+mn-cs"/>
              </a:rPr>
              <a:t>Average Annual Loss (AAL)</a:t>
            </a:r>
            <a:endParaRPr lang="en-US" b="1" kern="0" dirty="0">
              <a:solidFill>
                <a:srgbClr val="44546A"/>
              </a:solidFill>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44546A"/>
                </a:solidFill>
                <a:latin typeface="Calibri" panose="020F0502020204030204"/>
              </a:rPr>
              <a:t>Average loss each year, over long-term</a:t>
            </a:r>
            <a:endParaRPr kumimoji="0" lang="en-AU"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E076100-0E7A-9591-E61A-1AFBB0D14525}"/>
              </a:ext>
            </a:extLst>
          </p:cNvPr>
          <p:cNvSpPr txBox="1"/>
          <p:nvPr/>
        </p:nvSpPr>
        <p:spPr>
          <a:xfrm>
            <a:off x="6808918" y="1397558"/>
            <a:ext cx="3676864" cy="400110"/>
          </a:xfrm>
          <a:prstGeom prst="rect">
            <a:avLst/>
          </a:prstGeom>
          <a:noFill/>
        </p:spPr>
        <p:txBody>
          <a:bodyPr wrap="square" rIns="0" rtlCol="0">
            <a:spAutoFit/>
          </a:bodyPr>
          <a:lstStyle/>
          <a:p>
            <a:pPr defTabSz="914400"/>
            <a:r>
              <a:rPr lang="en-AU" sz="2000" dirty="0">
                <a:solidFill>
                  <a:srgbClr val="C00000"/>
                </a:solidFill>
                <a:latin typeface="Calibri" panose="020F0502020204030204"/>
              </a:rPr>
              <a:t>most time-consuming component</a:t>
            </a:r>
            <a:endParaRPr lang="en-US" sz="2000" dirty="0">
              <a:solidFill>
                <a:srgbClr val="C00000"/>
              </a:solidFill>
              <a:latin typeface="Calibri" panose="020F0502020204030204"/>
            </a:endParaRPr>
          </a:p>
        </p:txBody>
      </p:sp>
      <p:sp>
        <p:nvSpPr>
          <p:cNvPr id="30" name="TextBox 29">
            <a:extLst>
              <a:ext uri="{FF2B5EF4-FFF2-40B4-BE49-F238E27FC236}">
                <a16:creationId xmlns:a16="http://schemas.microsoft.com/office/drawing/2014/main" id="{A2C12AD4-CE67-BD0A-1ED3-7BAC2AF0D767}"/>
              </a:ext>
            </a:extLst>
          </p:cNvPr>
          <p:cNvSpPr txBox="1"/>
          <p:nvPr/>
        </p:nvSpPr>
        <p:spPr>
          <a:xfrm>
            <a:off x="6788426" y="4868445"/>
            <a:ext cx="4532244" cy="400110"/>
          </a:xfrm>
          <a:prstGeom prst="rect">
            <a:avLst/>
          </a:prstGeom>
          <a:noFill/>
        </p:spPr>
        <p:txBody>
          <a:bodyPr wrap="square" rIns="0" rtlCol="0">
            <a:spAutoFit/>
          </a:bodyPr>
          <a:lstStyle/>
          <a:p>
            <a:pPr defTabSz="914400"/>
            <a:r>
              <a:rPr lang="en-AU" sz="2000" dirty="0">
                <a:solidFill>
                  <a:srgbClr val="C00000"/>
                </a:solidFill>
                <a:latin typeface="Calibri" panose="020F0502020204030204"/>
              </a:rPr>
              <a:t>Note: high data input requirements</a:t>
            </a:r>
            <a:endParaRPr lang="en-US" sz="2000" dirty="0">
              <a:solidFill>
                <a:srgbClr val="C00000"/>
              </a:solidFill>
              <a:latin typeface="Calibri" panose="020F0502020204030204"/>
            </a:endParaRPr>
          </a:p>
        </p:txBody>
      </p:sp>
      <p:pic>
        <p:nvPicPr>
          <p:cNvPr id="32" name="Picture 31" descr="A logo with a white background&#10;&#10;Description automatically generated">
            <a:extLst>
              <a:ext uri="{FF2B5EF4-FFF2-40B4-BE49-F238E27FC236}">
                <a16:creationId xmlns:a16="http://schemas.microsoft.com/office/drawing/2014/main" id="{FF11FDF9-EF0E-E2A3-E8E9-EAB551A1DC54}"/>
              </a:ext>
            </a:extLst>
          </p:cNvPr>
          <p:cNvPicPr>
            <a:picLocks noChangeAspect="1"/>
          </p:cNvPicPr>
          <p:nvPr/>
        </p:nvPicPr>
        <p:blipFill rotWithShape="1">
          <a:blip r:embed="rId6"/>
          <a:srcRect l="5094" t="19641" r="4885" b="19096"/>
          <a:stretch/>
        </p:blipFill>
        <p:spPr>
          <a:xfrm>
            <a:off x="4481970" y="1672881"/>
            <a:ext cx="1614030" cy="289054"/>
          </a:xfrm>
          <a:prstGeom prst="rect">
            <a:avLst/>
          </a:prstGeom>
        </p:spPr>
      </p:pic>
      <p:cxnSp>
        <p:nvCxnSpPr>
          <p:cNvPr id="28" name="Straight Arrow Connector 27">
            <a:extLst>
              <a:ext uri="{FF2B5EF4-FFF2-40B4-BE49-F238E27FC236}">
                <a16:creationId xmlns:a16="http://schemas.microsoft.com/office/drawing/2014/main" id="{88AF754E-E4A3-12AB-1251-990FCE624F26}"/>
              </a:ext>
            </a:extLst>
          </p:cNvPr>
          <p:cNvCxnSpPr>
            <a:cxnSpLocks/>
          </p:cNvCxnSpPr>
          <p:nvPr/>
        </p:nvCxnSpPr>
        <p:spPr>
          <a:xfrm flipH="1">
            <a:off x="5371864" y="1649896"/>
            <a:ext cx="1486136" cy="581142"/>
          </a:xfrm>
          <a:prstGeom prst="straightConnector1">
            <a:avLst/>
          </a:prstGeom>
          <a:ln w="22225">
            <a:solidFill>
              <a:srgbClr val="C00000"/>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6038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F64A2-9093-5D1E-E581-B985D1DDA9E0}"/>
              </a:ext>
            </a:extLst>
          </p:cNvPr>
          <p:cNvSpPr>
            <a:spLocks noGrp="1"/>
          </p:cNvSpPr>
          <p:nvPr>
            <p:ph type="title"/>
          </p:nvPr>
        </p:nvSpPr>
        <p:spPr/>
        <p:txBody>
          <a:bodyPr/>
          <a:lstStyle/>
          <a:p>
            <a:r>
              <a:rPr lang="en-AU" dirty="0"/>
              <a:t>Evaluating interventions using the risk model framework</a:t>
            </a:r>
            <a:endParaRPr lang="en-US" dirty="0"/>
          </a:p>
        </p:txBody>
      </p:sp>
      <p:sp>
        <p:nvSpPr>
          <p:cNvPr id="4" name="Content Placeholder 3">
            <a:extLst>
              <a:ext uri="{FF2B5EF4-FFF2-40B4-BE49-F238E27FC236}">
                <a16:creationId xmlns:a16="http://schemas.microsoft.com/office/drawing/2014/main" id="{AFCC4A7E-0C69-AF72-600A-873EDCD62FDC}"/>
              </a:ext>
            </a:extLst>
          </p:cNvPr>
          <p:cNvSpPr>
            <a:spLocks noGrp="1"/>
          </p:cNvSpPr>
          <p:nvPr>
            <p:ph idx="1"/>
          </p:nvPr>
        </p:nvSpPr>
        <p:spPr>
          <a:xfrm>
            <a:off x="569272" y="1119116"/>
            <a:ext cx="11290496" cy="5056496"/>
          </a:xfrm>
        </p:spPr>
        <p:txBody>
          <a:bodyPr/>
          <a:lstStyle/>
          <a:p>
            <a:pPr>
              <a:spcAft>
                <a:spcPts val="600"/>
              </a:spcAft>
            </a:pPr>
            <a:r>
              <a:rPr lang="en-AU" dirty="0"/>
              <a:t>Run flood risk model framework </a:t>
            </a:r>
            <a:r>
              <a:rPr lang="en-AU" b="1" dirty="0">
                <a:solidFill>
                  <a:srgbClr val="0065F2"/>
                </a:solidFill>
              </a:rPr>
              <a:t>with</a:t>
            </a:r>
            <a:r>
              <a:rPr lang="en-AU" dirty="0"/>
              <a:t> &amp; </a:t>
            </a:r>
            <a:r>
              <a:rPr lang="en-AU" b="1" dirty="0">
                <a:solidFill>
                  <a:srgbClr val="0065F2"/>
                </a:solidFill>
              </a:rPr>
              <a:t>without</a:t>
            </a:r>
            <a:r>
              <a:rPr lang="en-AU" dirty="0"/>
              <a:t> intervention</a:t>
            </a:r>
          </a:p>
          <a:p>
            <a:pPr>
              <a:spcBef>
                <a:spcPts val="1800"/>
              </a:spcBef>
              <a:spcAft>
                <a:spcPts val="600"/>
              </a:spcAft>
            </a:pPr>
            <a:r>
              <a:rPr lang="en-AU" dirty="0"/>
              <a:t>Evaluate </a:t>
            </a:r>
            <a:r>
              <a:rPr lang="en-AU" b="1" dirty="0">
                <a:solidFill>
                  <a:srgbClr val="0065F2"/>
                </a:solidFill>
              </a:rPr>
              <a:t>change</a:t>
            </a:r>
            <a:r>
              <a:rPr lang="en-AU" dirty="0"/>
              <a:t> in modelled losses:</a:t>
            </a:r>
          </a:p>
          <a:p>
            <a:pPr lvl="1">
              <a:spcAft>
                <a:spcPts val="600"/>
              </a:spcAft>
            </a:pPr>
            <a:r>
              <a:rPr lang="en-AU" dirty="0"/>
              <a:t>50-yr event loss: example of an </a:t>
            </a:r>
            <a:r>
              <a:rPr lang="en-AU" b="1" dirty="0">
                <a:solidFill>
                  <a:srgbClr val="0065F2"/>
                </a:solidFill>
              </a:rPr>
              <a:t>extreme</a:t>
            </a:r>
            <a:r>
              <a:rPr lang="en-AU" dirty="0"/>
              <a:t> event</a:t>
            </a:r>
          </a:p>
          <a:p>
            <a:pPr lvl="1">
              <a:spcAft>
                <a:spcPts val="600"/>
              </a:spcAft>
            </a:pPr>
            <a:r>
              <a:rPr lang="en-AU" dirty="0"/>
              <a:t>Average Annual Loss (AAL): average </a:t>
            </a:r>
            <a:r>
              <a:rPr lang="en-AU" b="1" dirty="0">
                <a:solidFill>
                  <a:srgbClr val="0065F2"/>
                </a:solidFill>
              </a:rPr>
              <a:t>long-term yearly loss </a:t>
            </a:r>
            <a:r>
              <a:rPr lang="en-AU" dirty="0"/>
              <a:t>expected</a:t>
            </a:r>
          </a:p>
          <a:p>
            <a:pPr>
              <a:spcBef>
                <a:spcPts val="1800"/>
              </a:spcBef>
              <a:spcAft>
                <a:spcPts val="600"/>
              </a:spcAft>
            </a:pPr>
            <a:r>
              <a:rPr lang="en-AU" dirty="0"/>
              <a:t>Which interventions are </a:t>
            </a:r>
            <a:r>
              <a:rPr lang="en-AU" b="1" dirty="0">
                <a:solidFill>
                  <a:srgbClr val="0065F2"/>
                </a:solidFill>
              </a:rPr>
              <a:t>most effective</a:t>
            </a:r>
            <a:r>
              <a:rPr lang="en-AU" dirty="0"/>
              <a:t> and how does this </a:t>
            </a:r>
            <a:r>
              <a:rPr lang="en-AU" b="1" dirty="0">
                <a:solidFill>
                  <a:srgbClr val="0065F2"/>
                </a:solidFill>
              </a:rPr>
              <a:t>vary</a:t>
            </a:r>
            <a:r>
              <a:rPr lang="en-AU" dirty="0"/>
              <a:t>?</a:t>
            </a:r>
            <a:endParaRPr lang="en-US" dirty="0"/>
          </a:p>
        </p:txBody>
      </p:sp>
    </p:spTree>
    <p:extLst>
      <p:ext uri="{BB962C8B-B14F-4D97-AF65-F5344CB8AC3E}">
        <p14:creationId xmlns:p14="http://schemas.microsoft.com/office/powerpoint/2010/main" val="2471847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A group of people walking in a muddy area&#10;&#10;Description automatically generated">
            <a:extLst>
              <a:ext uri="{FF2B5EF4-FFF2-40B4-BE49-F238E27FC236}">
                <a16:creationId xmlns:a16="http://schemas.microsoft.com/office/drawing/2014/main" id="{11A62B71-AD55-A9BD-C58B-3CE4B20F61D8}"/>
              </a:ext>
            </a:extLst>
          </p:cNvPr>
          <p:cNvPicPr>
            <a:picLocks noGrp="1" noChangeAspect="1"/>
          </p:cNvPicPr>
          <p:nvPr>
            <p:ph idx="1"/>
          </p:nvPr>
        </p:nvPicPr>
        <p:blipFill>
          <a:blip r:embed="rId3"/>
          <a:stretch>
            <a:fillRect/>
          </a:stretch>
        </p:blipFill>
        <p:spPr>
          <a:xfrm>
            <a:off x="1585470" y="1274572"/>
            <a:ext cx="9073989" cy="5202149"/>
          </a:xfrm>
          <a:prstGeom prst="rect">
            <a:avLst/>
          </a:prstGeom>
        </p:spPr>
      </p:pic>
      <p:sp>
        <p:nvSpPr>
          <p:cNvPr id="4" name="TextBox 3">
            <a:extLst>
              <a:ext uri="{FF2B5EF4-FFF2-40B4-BE49-F238E27FC236}">
                <a16:creationId xmlns:a16="http://schemas.microsoft.com/office/drawing/2014/main" id="{A5C63C79-EA12-B7F5-7699-2D4CF02C8C83}"/>
              </a:ext>
            </a:extLst>
          </p:cNvPr>
          <p:cNvSpPr txBox="1"/>
          <p:nvPr/>
        </p:nvSpPr>
        <p:spPr>
          <a:xfrm>
            <a:off x="1585470" y="6076611"/>
            <a:ext cx="9073989" cy="400110"/>
          </a:xfrm>
          <a:prstGeom prst="rect">
            <a:avLst/>
          </a:prstGeom>
          <a:solidFill>
            <a:schemeClr val="bg1">
              <a:alpha val="80000"/>
            </a:schemeClr>
          </a:solidFill>
        </p:spPr>
        <p:txBody>
          <a:bodyPr wrap="square" rtlCol="0">
            <a:spAutoFit/>
          </a:bodyPr>
          <a:lstStyle/>
          <a:p>
            <a:r>
              <a:rPr lang="en-US" sz="2000" dirty="0">
                <a:latin typeface="Calibri" panose="020F0502020204030204" pitchFamily="34" charset="0"/>
                <a:cs typeface="Calibri" panose="020F0502020204030204" pitchFamily="34" charset="0"/>
              </a:rPr>
              <a:t>Example of damage from fluvial flooding in downstream reaches (South Lunzu) </a:t>
            </a:r>
          </a:p>
        </p:txBody>
      </p:sp>
      <p:sp>
        <p:nvSpPr>
          <p:cNvPr id="7" name="Title 3">
            <a:extLst>
              <a:ext uri="{FF2B5EF4-FFF2-40B4-BE49-F238E27FC236}">
                <a16:creationId xmlns:a16="http://schemas.microsoft.com/office/drawing/2014/main" id="{8814C8DC-7A87-C317-3843-D691B57D7D0E}"/>
              </a:ext>
            </a:extLst>
          </p:cNvPr>
          <p:cNvSpPr>
            <a:spLocks noGrp="1"/>
          </p:cNvSpPr>
          <p:nvPr>
            <p:ph type="title"/>
          </p:nvPr>
        </p:nvSpPr>
        <p:spPr>
          <a:xfrm>
            <a:off x="569272" y="381279"/>
            <a:ext cx="11106386" cy="602218"/>
          </a:xfrm>
        </p:spPr>
        <p:txBody>
          <a:bodyPr/>
          <a:lstStyle/>
          <a:p>
            <a:r>
              <a:rPr lang="en-AU" dirty="0"/>
              <a:t>No buildings permitted in River Buffer Zones</a:t>
            </a:r>
            <a:endParaRPr lang="en-US" dirty="0"/>
          </a:p>
        </p:txBody>
      </p:sp>
    </p:spTree>
    <p:extLst>
      <p:ext uri="{BB962C8B-B14F-4D97-AF65-F5344CB8AC3E}">
        <p14:creationId xmlns:p14="http://schemas.microsoft.com/office/powerpoint/2010/main" val="3050983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7DA4-0DD2-ECED-35EE-932D63A93129}"/>
              </a:ext>
            </a:extLst>
          </p:cNvPr>
          <p:cNvSpPr>
            <a:spLocks noGrp="1"/>
          </p:cNvSpPr>
          <p:nvPr>
            <p:ph type="title"/>
          </p:nvPr>
        </p:nvSpPr>
        <p:spPr/>
        <p:txBody>
          <a:bodyPr/>
          <a:lstStyle/>
          <a:p>
            <a:r>
              <a:rPr lang="en-AU" dirty="0"/>
              <a:t>No buildings permitted in river buffer zones</a:t>
            </a:r>
            <a:endParaRPr lang="en-US" dirty="0"/>
          </a:p>
        </p:txBody>
      </p:sp>
      <p:pic>
        <p:nvPicPr>
          <p:cNvPr id="7" name="Picture 6">
            <a:extLst>
              <a:ext uri="{FF2B5EF4-FFF2-40B4-BE49-F238E27FC236}">
                <a16:creationId xmlns:a16="http://schemas.microsoft.com/office/drawing/2014/main" id="{A32277A2-6365-2A6E-0D90-77FB95F06BAE}"/>
              </a:ext>
            </a:extLst>
          </p:cNvPr>
          <p:cNvPicPr>
            <a:picLocks noChangeAspect="1"/>
          </p:cNvPicPr>
          <p:nvPr/>
        </p:nvPicPr>
        <p:blipFill rotWithShape="1">
          <a:blip r:embed="rId3"/>
          <a:srcRect r="7191"/>
          <a:stretch/>
        </p:blipFill>
        <p:spPr>
          <a:xfrm>
            <a:off x="668286" y="1146548"/>
            <a:ext cx="8850618" cy="5199377"/>
          </a:xfrm>
          <a:prstGeom prst="rect">
            <a:avLst/>
          </a:prstGeom>
        </p:spPr>
      </p:pic>
      <p:sp>
        <p:nvSpPr>
          <p:cNvPr id="18" name="Rectangle: Rounded Corners 17">
            <a:extLst>
              <a:ext uri="{FF2B5EF4-FFF2-40B4-BE49-F238E27FC236}">
                <a16:creationId xmlns:a16="http://schemas.microsoft.com/office/drawing/2014/main" id="{845D1765-79CA-FB81-C96D-84CD1D1CE24B}"/>
              </a:ext>
            </a:extLst>
          </p:cNvPr>
          <p:cNvSpPr/>
          <p:nvPr/>
        </p:nvSpPr>
        <p:spPr>
          <a:xfrm>
            <a:off x="9704440" y="1146549"/>
            <a:ext cx="1819274" cy="1324690"/>
          </a:xfrm>
          <a:prstGeom prst="roundRect">
            <a:avLst>
              <a:gd name="adj" fmla="val 1366"/>
            </a:avLst>
          </a:prstGeom>
          <a:solidFill>
            <a:sysClr val="window" lastClr="FFFFFF">
              <a:lumMod val="95000"/>
              <a:alpha val="50000"/>
            </a:sysClr>
          </a:solidFill>
          <a:ln w="9525" cap="flat" cmpd="sng" algn="ctr">
            <a:solidFill>
              <a:sysClr val="windowText" lastClr="000000">
                <a:lumMod val="50000"/>
                <a:lumOff val="50000"/>
                <a:alpha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6B1B971-9A65-0AE0-5D25-40579DCE1EA1}"/>
              </a:ext>
            </a:extLst>
          </p:cNvPr>
          <p:cNvSpPr txBox="1"/>
          <p:nvPr/>
        </p:nvSpPr>
        <p:spPr>
          <a:xfrm>
            <a:off x="9704440" y="1146548"/>
            <a:ext cx="1819274" cy="276999"/>
          </a:xfrm>
          <a:prstGeom prst="rect">
            <a:avLst/>
          </a:prstGeom>
          <a:noFill/>
        </p:spPr>
        <p:txBody>
          <a:bodyPr wrap="square" rIns="0" rtlCol="0">
            <a:spAutoFit/>
          </a:bodyPr>
          <a:lstStyle/>
          <a:p>
            <a:pPr defTabSz="914400"/>
            <a:r>
              <a:rPr lang="en-AU" sz="1200" b="1" dirty="0">
                <a:solidFill>
                  <a:srgbClr val="44546A"/>
                </a:solidFill>
                <a:latin typeface="Calibri" panose="020F0502020204030204"/>
              </a:rPr>
              <a:t>Risk modelling framework</a:t>
            </a:r>
            <a:endParaRPr lang="en-US" sz="1200" b="1" dirty="0">
              <a:solidFill>
                <a:srgbClr val="44546A"/>
              </a:solidFill>
              <a:latin typeface="Calibri" panose="020F0502020204030204"/>
            </a:endParaRPr>
          </a:p>
        </p:txBody>
      </p:sp>
      <p:sp>
        <p:nvSpPr>
          <p:cNvPr id="20" name="Rectangle: Rounded Corners 19">
            <a:extLst>
              <a:ext uri="{FF2B5EF4-FFF2-40B4-BE49-F238E27FC236}">
                <a16:creationId xmlns:a16="http://schemas.microsoft.com/office/drawing/2014/main" id="{BF66BD44-EC65-27DB-022D-A0518D01B73B}"/>
              </a:ext>
            </a:extLst>
          </p:cNvPr>
          <p:cNvSpPr/>
          <p:nvPr/>
        </p:nvSpPr>
        <p:spPr>
          <a:xfrm>
            <a:off x="9803360" y="1433072"/>
            <a:ext cx="1101229" cy="288000"/>
          </a:xfrm>
          <a:prstGeom prst="roundRect">
            <a:avLst>
              <a:gd name="adj" fmla="val 3284"/>
            </a:avLst>
          </a:prstGeom>
          <a:solidFill>
            <a:sysClr val="window" lastClr="FFFFFF">
              <a:lumMod val="95000"/>
            </a:sys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44546A"/>
                </a:solidFill>
                <a:effectLst/>
                <a:uLnTx/>
                <a:uFillTx/>
                <a:latin typeface="Calibri" panose="020F0502020204030204"/>
                <a:ea typeface="+mn-ea"/>
                <a:cs typeface="+mn-cs"/>
              </a:rPr>
              <a:t>Hazard</a:t>
            </a:r>
            <a:endParaRPr kumimoji="0" lang="en-US" sz="1800"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DBFB2A1-13C4-FB79-C0E6-FE9D5C2C0B54}"/>
              </a:ext>
            </a:extLst>
          </p:cNvPr>
          <p:cNvSpPr/>
          <p:nvPr/>
        </p:nvSpPr>
        <p:spPr>
          <a:xfrm>
            <a:off x="9803361" y="1763352"/>
            <a:ext cx="1101228" cy="288000"/>
          </a:xfrm>
          <a:prstGeom prst="roundRect">
            <a:avLst>
              <a:gd name="adj" fmla="val 3284"/>
            </a:avLst>
          </a:prstGeom>
          <a:solidFill>
            <a:srgbClr val="0065F2">
              <a:alpha val="50000"/>
            </a:srgb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chemeClr val="bg1"/>
                </a:solidFill>
                <a:effectLst/>
                <a:uLnTx/>
                <a:uFillTx/>
                <a:latin typeface="Calibri" panose="020F0502020204030204"/>
                <a:ea typeface="+mn-ea"/>
                <a:cs typeface="+mn-cs"/>
              </a:rPr>
              <a:t>Exposure</a:t>
            </a:r>
            <a:endPar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DA78E0A1-6D23-D6A5-EF25-E9F50B975B64}"/>
              </a:ext>
            </a:extLst>
          </p:cNvPr>
          <p:cNvSpPr/>
          <p:nvPr/>
        </p:nvSpPr>
        <p:spPr>
          <a:xfrm>
            <a:off x="9803360" y="2097216"/>
            <a:ext cx="1101228" cy="288000"/>
          </a:xfrm>
          <a:prstGeom prst="roundRect">
            <a:avLst>
              <a:gd name="adj" fmla="val 3284"/>
            </a:avLst>
          </a:prstGeom>
          <a:solidFill>
            <a:sysClr val="window" lastClr="FFFFFF">
              <a:lumMod val="95000"/>
            </a:sysClr>
          </a:solidFill>
          <a:ln w="12700" cap="flat" cmpd="sng" algn="ctr">
            <a:solidFill>
              <a:sysClr val="windowText" lastClr="000000">
                <a:lumMod val="50000"/>
                <a:lumOff val="50000"/>
                <a:alpha val="50000"/>
              </a:sys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rgbClr val="44546A"/>
                </a:solidFill>
                <a:effectLst/>
                <a:uLnTx/>
                <a:uFillTx/>
                <a:latin typeface="Calibri" panose="020F0502020204030204"/>
                <a:ea typeface="+mn-ea"/>
                <a:cs typeface="+mn-cs"/>
              </a:rPr>
              <a:t>Vulnerability</a:t>
            </a:r>
            <a:endParaRPr kumimoji="0" lang="en-US" sz="1800" b="0" i="0" u="none" strike="noStrike" kern="0" cap="none" spc="0" normalizeH="0" baseline="0" noProof="0" dirty="0">
              <a:ln>
                <a:noFill/>
              </a:ln>
              <a:solidFill>
                <a:srgbClr val="44546A"/>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13BFD4E-BD16-427D-67D9-71791624D142}"/>
              </a:ext>
            </a:extLst>
          </p:cNvPr>
          <p:cNvSpPr/>
          <p:nvPr/>
        </p:nvSpPr>
        <p:spPr>
          <a:xfrm>
            <a:off x="10985552" y="1433072"/>
            <a:ext cx="442912" cy="288000"/>
          </a:xfrm>
          <a:prstGeom prst="rect">
            <a:avLst/>
          </a:prstGeom>
          <a:blipFill>
            <a:blip r:embed="rId4"/>
            <a:stretch>
              <a:fillRect/>
            </a:stretch>
          </a:blipFill>
          <a:ln w="3175" cap="flat" cmpd="sng" algn="ctr">
            <a:solidFill>
              <a:srgbClr val="5B9BD5">
                <a:lumMod val="50000"/>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D3AE2EE-F2B2-B5FD-A86C-05A308FA0730}"/>
              </a:ext>
            </a:extLst>
          </p:cNvPr>
          <p:cNvSpPr/>
          <p:nvPr/>
        </p:nvSpPr>
        <p:spPr>
          <a:xfrm>
            <a:off x="10985552" y="1763352"/>
            <a:ext cx="442912" cy="288000"/>
          </a:xfrm>
          <a:prstGeom prst="rect">
            <a:avLst/>
          </a:prstGeom>
          <a:blipFill>
            <a:blip r:embed="rId5"/>
            <a:stretch>
              <a:fillRect/>
            </a:stretch>
          </a:blipFill>
          <a:ln w="3175" cap="flat" cmpd="sng" algn="ctr">
            <a:solidFill>
              <a:srgbClr val="ED7D31">
                <a:lumMod val="50000"/>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691401E2-527E-BB01-F3F6-2E7FCAB83B62}"/>
              </a:ext>
            </a:extLst>
          </p:cNvPr>
          <p:cNvSpPr/>
          <p:nvPr/>
        </p:nvSpPr>
        <p:spPr>
          <a:xfrm>
            <a:off x="10985552" y="2097216"/>
            <a:ext cx="442912" cy="288000"/>
          </a:xfrm>
          <a:prstGeom prst="rect">
            <a:avLst/>
          </a:prstGeom>
          <a:blipFill>
            <a:blip r:embed="rId6"/>
            <a:stretch>
              <a:fillRect/>
            </a:stretch>
          </a:blipFill>
          <a:ln w="3175" cap="flat" cmpd="sng" algn="ctr">
            <a:solidFill>
              <a:srgbClr val="5B9BD5">
                <a:lumMod val="50000"/>
                <a:alpha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69256DB-B178-32C3-2F9B-1F64B387BAD8}"/>
              </a:ext>
            </a:extLst>
          </p:cNvPr>
          <p:cNvSpPr txBox="1"/>
          <p:nvPr/>
        </p:nvSpPr>
        <p:spPr>
          <a:xfrm>
            <a:off x="3486815" y="2627352"/>
            <a:ext cx="3581498" cy="830997"/>
          </a:xfrm>
          <a:prstGeom prst="rect">
            <a:avLst/>
          </a:prstGeom>
          <a:solidFill>
            <a:schemeClr val="bg1">
              <a:alpha val="80000"/>
            </a:schemeClr>
          </a:solidFill>
          <a:ln w="22225">
            <a:solidFill>
              <a:schemeClr val="tx1">
                <a:alpha val="50000"/>
              </a:schemeClr>
            </a:solidFill>
          </a:ln>
        </p:spPr>
        <p:txBody>
          <a:bodyPr wrap="square" rtlCol="0">
            <a:spAutoFit/>
          </a:bodyPr>
          <a:lstStyle/>
          <a:p>
            <a:r>
              <a:rPr lang="en-AU" sz="2400" dirty="0">
                <a:latin typeface="Calibri" panose="020F0502020204030204" pitchFamily="34" charset="0"/>
                <a:cs typeface="Calibri" panose="020F0502020204030204" pitchFamily="34" charset="0"/>
              </a:rPr>
              <a:t>Buildings within 50-yr flood extent to be relocated</a:t>
            </a:r>
            <a:endParaRPr lang="en-US" sz="24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7C8CBF60-33B0-7B2B-9627-B083316A0037}"/>
              </a:ext>
            </a:extLst>
          </p:cNvPr>
          <p:cNvSpPr txBox="1"/>
          <p:nvPr/>
        </p:nvSpPr>
        <p:spPr>
          <a:xfrm>
            <a:off x="1719071" y="4251936"/>
            <a:ext cx="3447289" cy="830997"/>
          </a:xfrm>
          <a:prstGeom prst="rect">
            <a:avLst/>
          </a:prstGeom>
          <a:solidFill>
            <a:schemeClr val="bg1">
              <a:alpha val="80000"/>
            </a:schemeClr>
          </a:solidFill>
          <a:ln w="22225">
            <a:solidFill>
              <a:schemeClr val="tx1">
                <a:alpha val="50000"/>
              </a:schemeClr>
            </a:solidFill>
          </a:ln>
        </p:spPr>
        <p:txBody>
          <a:bodyPr wrap="square" rtlCol="0">
            <a:spAutoFit/>
          </a:bodyPr>
          <a:lstStyle/>
          <a:p>
            <a:r>
              <a:rPr lang="en-AU" sz="2400" dirty="0">
                <a:latin typeface="Calibri" panose="020F0502020204030204" pitchFamily="34" charset="0"/>
                <a:cs typeface="Calibri" panose="020F0502020204030204" pitchFamily="34" charset="0"/>
              </a:rPr>
              <a:t>Buildings outside of flood extent left where they are</a:t>
            </a:r>
            <a:endParaRPr lang="en-US" sz="24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AE9623A5-DFC7-B612-0CE6-0DC5DA9DECD1}"/>
              </a:ext>
            </a:extLst>
          </p:cNvPr>
          <p:cNvCxnSpPr>
            <a:cxnSpLocks/>
          </p:cNvCxnSpPr>
          <p:nvPr/>
        </p:nvCxnSpPr>
        <p:spPr>
          <a:xfrm flipH="1" flipV="1">
            <a:off x="2743200" y="2385216"/>
            <a:ext cx="743614" cy="242136"/>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60AB8AF-6391-FC36-EF4B-5276E64C7433}"/>
              </a:ext>
            </a:extLst>
          </p:cNvPr>
          <p:cNvCxnSpPr>
            <a:cxnSpLocks/>
          </p:cNvCxnSpPr>
          <p:nvPr/>
        </p:nvCxnSpPr>
        <p:spPr>
          <a:xfrm>
            <a:off x="5166361" y="4677149"/>
            <a:ext cx="694943" cy="0"/>
          </a:xfrm>
          <a:prstGeom prst="straightConnector1">
            <a:avLst/>
          </a:prstGeom>
          <a:ln w="476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2807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F64A2-9093-5D1E-E581-B985D1DDA9E0}"/>
              </a:ext>
            </a:extLst>
          </p:cNvPr>
          <p:cNvSpPr>
            <a:spLocks noGrp="1"/>
          </p:cNvSpPr>
          <p:nvPr>
            <p:ph type="title"/>
          </p:nvPr>
        </p:nvSpPr>
        <p:spPr/>
        <p:txBody>
          <a:bodyPr/>
          <a:lstStyle/>
          <a:p>
            <a:r>
              <a:rPr lang="en-AU" dirty="0"/>
              <a:t>No buildings permitted in river buffer zones</a:t>
            </a:r>
            <a:endParaRPr lang="en-US" dirty="0"/>
          </a:p>
        </p:txBody>
      </p:sp>
      <p:pic>
        <p:nvPicPr>
          <p:cNvPr id="7" name="Picture 6" descr="A screenshot of a computer screen&#10;&#10;Description automatically generated">
            <a:extLst>
              <a:ext uri="{FF2B5EF4-FFF2-40B4-BE49-F238E27FC236}">
                <a16:creationId xmlns:a16="http://schemas.microsoft.com/office/drawing/2014/main" id="{EFFB876F-DA22-F757-E465-4553FD1DC848}"/>
              </a:ext>
            </a:extLst>
          </p:cNvPr>
          <p:cNvPicPr>
            <a:picLocks noChangeAspect="1"/>
          </p:cNvPicPr>
          <p:nvPr/>
        </p:nvPicPr>
        <p:blipFill rotWithShape="1">
          <a:blip r:embed="rId3"/>
          <a:srcRect t="4197"/>
          <a:stretch/>
        </p:blipFill>
        <p:spPr>
          <a:xfrm>
            <a:off x="1044000" y="1044000"/>
            <a:ext cx="10080000" cy="5364975"/>
          </a:xfrm>
          <a:prstGeom prst="rect">
            <a:avLst/>
          </a:prstGeom>
        </p:spPr>
      </p:pic>
      <p:sp>
        <p:nvSpPr>
          <p:cNvPr id="8" name="TextBox 7">
            <a:extLst>
              <a:ext uri="{FF2B5EF4-FFF2-40B4-BE49-F238E27FC236}">
                <a16:creationId xmlns:a16="http://schemas.microsoft.com/office/drawing/2014/main" id="{BB2502AE-4896-B171-4C0C-7CE3E299AF87}"/>
              </a:ext>
            </a:extLst>
          </p:cNvPr>
          <p:cNvSpPr txBox="1"/>
          <p:nvPr/>
        </p:nvSpPr>
        <p:spPr>
          <a:xfrm>
            <a:off x="4860000" y="3240000"/>
            <a:ext cx="5468112" cy="523220"/>
          </a:xfrm>
          <a:prstGeom prst="rect">
            <a:avLst/>
          </a:prstGeom>
          <a:noFill/>
        </p:spPr>
        <p:txBody>
          <a:bodyPr wrap="square" rtlCol="0">
            <a:spAutoFit/>
          </a:bodyPr>
          <a:lstStyle/>
          <a:p>
            <a:r>
              <a:rPr lang="en-AU" sz="2800" dirty="0">
                <a:solidFill>
                  <a:srgbClr val="0065F2"/>
                </a:solidFill>
                <a:latin typeface="Calibri" panose="020F0502020204030204" pitchFamily="34" charset="0"/>
                <a:cs typeface="Calibri" panose="020F0502020204030204" pitchFamily="34" charset="0"/>
              </a:rPr>
              <a:t>Overall </a:t>
            </a:r>
            <a:r>
              <a:rPr lang="en-AU" sz="2800" b="1" dirty="0">
                <a:solidFill>
                  <a:srgbClr val="0065F2"/>
                </a:solidFill>
                <a:latin typeface="Calibri" panose="020F0502020204030204" pitchFamily="34" charset="0"/>
                <a:cs typeface="Calibri" panose="020F0502020204030204" pitchFamily="34" charset="0"/>
              </a:rPr>
              <a:t>50-yr loss </a:t>
            </a:r>
            <a:r>
              <a:rPr lang="en-AU" sz="2800" dirty="0">
                <a:solidFill>
                  <a:srgbClr val="0065F2"/>
                </a:solidFill>
                <a:latin typeface="Calibri" panose="020F0502020204030204" pitchFamily="34" charset="0"/>
                <a:cs typeface="Calibri" panose="020F0502020204030204" pitchFamily="34" charset="0"/>
              </a:rPr>
              <a:t>reduced by </a:t>
            </a:r>
            <a:r>
              <a:rPr lang="en-AU" sz="2800" b="1" dirty="0">
                <a:solidFill>
                  <a:srgbClr val="0065F2"/>
                </a:solidFill>
                <a:latin typeface="Calibri" panose="020F0502020204030204" pitchFamily="34" charset="0"/>
                <a:cs typeface="Calibri" panose="020F0502020204030204" pitchFamily="34" charset="0"/>
              </a:rPr>
              <a:t>14%</a:t>
            </a:r>
            <a:endParaRPr lang="en-US" sz="2800" b="1" dirty="0">
              <a:solidFill>
                <a:srgbClr val="0065F2"/>
              </a:solidFill>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32417D9C-69E7-F44E-8CBE-2CB1DA206254}"/>
              </a:ext>
            </a:extLst>
          </p:cNvPr>
          <p:cNvCxnSpPr>
            <a:cxnSpLocks/>
          </p:cNvCxnSpPr>
          <p:nvPr/>
        </p:nvCxnSpPr>
        <p:spPr>
          <a:xfrm flipH="1">
            <a:off x="2663687" y="1311965"/>
            <a:ext cx="467139" cy="0"/>
          </a:xfrm>
          <a:prstGeom prst="straightConnector1">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EDD1C97-3065-AD30-BE44-ED485CF90FCC}"/>
              </a:ext>
            </a:extLst>
          </p:cNvPr>
          <p:cNvSpPr txBox="1"/>
          <p:nvPr/>
        </p:nvSpPr>
        <p:spPr>
          <a:xfrm>
            <a:off x="3071192" y="1081132"/>
            <a:ext cx="3220278" cy="461665"/>
          </a:xfrm>
          <a:prstGeom prst="rect">
            <a:avLst/>
          </a:prstGeom>
          <a:noFill/>
        </p:spPr>
        <p:txBody>
          <a:bodyPr wrap="square" rtlCol="0">
            <a:spAutoFit/>
          </a:bodyPr>
          <a:lstStyle/>
          <a:p>
            <a:r>
              <a:rPr lang="en-AU" sz="2400" dirty="0">
                <a:solidFill>
                  <a:schemeClr val="tx1">
                    <a:lumMod val="65000"/>
                    <a:lumOff val="35000"/>
                  </a:schemeClr>
                </a:solidFill>
                <a:latin typeface="Calibri" panose="020F0502020204030204" pitchFamily="34" charset="0"/>
                <a:cs typeface="Calibri" panose="020F0502020204030204" pitchFamily="34" charset="0"/>
              </a:rPr>
              <a:t>Loss </a:t>
            </a:r>
            <a:r>
              <a:rPr lang="en-AU" sz="2400" b="1" dirty="0">
                <a:solidFill>
                  <a:schemeClr val="tx1">
                    <a:lumMod val="65000"/>
                    <a:lumOff val="35000"/>
                  </a:schemeClr>
                </a:solidFill>
                <a:latin typeface="Calibri" panose="020F0502020204030204" pitchFamily="34" charset="0"/>
                <a:cs typeface="Calibri" panose="020F0502020204030204" pitchFamily="34" charset="0"/>
              </a:rPr>
              <a:t>before</a:t>
            </a:r>
            <a:r>
              <a:rPr lang="en-AU" sz="2400" dirty="0">
                <a:solidFill>
                  <a:schemeClr val="tx1">
                    <a:lumMod val="65000"/>
                    <a:lumOff val="35000"/>
                  </a:schemeClr>
                </a:solidFill>
                <a:latin typeface="Calibri" panose="020F0502020204030204" pitchFamily="34" charset="0"/>
                <a:cs typeface="Calibri" panose="020F0502020204030204" pitchFamily="34" charset="0"/>
              </a:rPr>
              <a:t> intervention</a:t>
            </a:r>
            <a:endParaRPr lang="en-US" sz="2400" b="1" dirty="0">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C62EFAEF-C8A1-EA15-2344-C1ED7B534713}"/>
              </a:ext>
            </a:extLst>
          </p:cNvPr>
          <p:cNvCxnSpPr>
            <a:cxnSpLocks/>
          </p:cNvCxnSpPr>
          <p:nvPr/>
        </p:nvCxnSpPr>
        <p:spPr>
          <a:xfrm flipH="1">
            <a:off x="3114262" y="1981200"/>
            <a:ext cx="467139" cy="0"/>
          </a:xfrm>
          <a:prstGeom prst="straightConnector1">
            <a:avLst/>
          </a:prstGeom>
          <a:ln>
            <a:solidFill>
              <a:srgbClr val="00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5F902E4-73FA-86C1-91BA-A5935E57C833}"/>
              </a:ext>
            </a:extLst>
          </p:cNvPr>
          <p:cNvSpPr txBox="1"/>
          <p:nvPr/>
        </p:nvSpPr>
        <p:spPr>
          <a:xfrm>
            <a:off x="3521767" y="1740428"/>
            <a:ext cx="3220278" cy="461665"/>
          </a:xfrm>
          <a:prstGeom prst="rect">
            <a:avLst/>
          </a:prstGeom>
          <a:noFill/>
        </p:spPr>
        <p:txBody>
          <a:bodyPr wrap="square" rtlCol="0">
            <a:spAutoFit/>
          </a:bodyPr>
          <a:lstStyle/>
          <a:p>
            <a:r>
              <a:rPr lang="en-AU" sz="2400" dirty="0">
                <a:solidFill>
                  <a:srgbClr val="008000"/>
                </a:solidFill>
                <a:latin typeface="Calibri" panose="020F0502020204030204" pitchFamily="34" charset="0"/>
                <a:cs typeface="Calibri" panose="020F0502020204030204" pitchFamily="34" charset="0"/>
              </a:rPr>
              <a:t>Loss </a:t>
            </a:r>
            <a:r>
              <a:rPr lang="en-AU" sz="2400" b="1" dirty="0">
                <a:solidFill>
                  <a:srgbClr val="008000"/>
                </a:solidFill>
                <a:latin typeface="Calibri" panose="020F0502020204030204" pitchFamily="34" charset="0"/>
                <a:cs typeface="Calibri" panose="020F0502020204030204" pitchFamily="34" charset="0"/>
              </a:rPr>
              <a:t>after</a:t>
            </a:r>
            <a:r>
              <a:rPr lang="en-AU" sz="2400" dirty="0">
                <a:solidFill>
                  <a:srgbClr val="008000"/>
                </a:solidFill>
                <a:latin typeface="Calibri" panose="020F0502020204030204" pitchFamily="34" charset="0"/>
                <a:cs typeface="Calibri" panose="020F0502020204030204" pitchFamily="34" charset="0"/>
              </a:rPr>
              <a:t> intervention</a:t>
            </a:r>
            <a:endParaRPr lang="en-US" sz="2400" b="1" dirty="0">
              <a:solidFill>
                <a:srgbClr val="008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0804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7DA4-0DD2-ECED-35EE-932D63A93129}"/>
              </a:ext>
            </a:extLst>
          </p:cNvPr>
          <p:cNvSpPr>
            <a:spLocks noGrp="1"/>
          </p:cNvSpPr>
          <p:nvPr>
            <p:ph type="title"/>
          </p:nvPr>
        </p:nvSpPr>
        <p:spPr/>
        <p:txBody>
          <a:bodyPr/>
          <a:lstStyle/>
          <a:p>
            <a:r>
              <a:rPr lang="en-AU" dirty="0"/>
              <a:t>No buildings permitted in river buffer zones</a:t>
            </a:r>
            <a:endParaRPr lang="en-US" dirty="0"/>
          </a:p>
        </p:txBody>
      </p:sp>
      <p:pic>
        <p:nvPicPr>
          <p:cNvPr id="3" name="Picture 2" descr="A screenshot of a graph&#10;&#10;Description automatically generated">
            <a:extLst>
              <a:ext uri="{FF2B5EF4-FFF2-40B4-BE49-F238E27FC236}">
                <a16:creationId xmlns:a16="http://schemas.microsoft.com/office/drawing/2014/main" id="{8A77760F-9D8D-EFDD-A23B-8F9C484A09CB}"/>
              </a:ext>
            </a:extLst>
          </p:cNvPr>
          <p:cNvPicPr>
            <a:picLocks noChangeAspect="1"/>
          </p:cNvPicPr>
          <p:nvPr/>
        </p:nvPicPr>
        <p:blipFill rotWithShape="1">
          <a:blip r:embed="rId3"/>
          <a:srcRect t="4551"/>
          <a:stretch/>
        </p:blipFill>
        <p:spPr>
          <a:xfrm>
            <a:off x="1044000" y="1044000"/>
            <a:ext cx="10080000" cy="5345104"/>
          </a:xfrm>
          <a:prstGeom prst="rect">
            <a:avLst/>
          </a:prstGeom>
        </p:spPr>
      </p:pic>
      <p:sp>
        <p:nvSpPr>
          <p:cNvPr id="6" name="TextBox 5">
            <a:extLst>
              <a:ext uri="{FF2B5EF4-FFF2-40B4-BE49-F238E27FC236}">
                <a16:creationId xmlns:a16="http://schemas.microsoft.com/office/drawing/2014/main" id="{A6E49B27-A639-E8AD-3779-27C79C1241F4}"/>
              </a:ext>
            </a:extLst>
          </p:cNvPr>
          <p:cNvSpPr txBox="1"/>
          <p:nvPr/>
        </p:nvSpPr>
        <p:spPr>
          <a:xfrm>
            <a:off x="4860000" y="3240000"/>
            <a:ext cx="5934456" cy="523220"/>
          </a:xfrm>
          <a:prstGeom prst="rect">
            <a:avLst/>
          </a:prstGeom>
          <a:noFill/>
        </p:spPr>
        <p:txBody>
          <a:bodyPr wrap="square" rtlCol="0">
            <a:spAutoFit/>
          </a:bodyPr>
          <a:lstStyle/>
          <a:p>
            <a:r>
              <a:rPr lang="en-AU" sz="2800" b="1" dirty="0">
                <a:solidFill>
                  <a:srgbClr val="0065F2"/>
                </a:solidFill>
                <a:latin typeface="Calibri" panose="020F0502020204030204" pitchFamily="34" charset="0"/>
                <a:cs typeface="Calibri" panose="020F0502020204030204" pitchFamily="34" charset="0"/>
              </a:rPr>
              <a:t>Average Annual Loss </a:t>
            </a:r>
            <a:r>
              <a:rPr lang="en-AU" sz="2800" dirty="0">
                <a:solidFill>
                  <a:srgbClr val="0065F2"/>
                </a:solidFill>
                <a:latin typeface="Calibri" panose="020F0502020204030204" pitchFamily="34" charset="0"/>
                <a:cs typeface="Calibri" panose="020F0502020204030204" pitchFamily="34" charset="0"/>
              </a:rPr>
              <a:t>reduced by </a:t>
            </a:r>
            <a:r>
              <a:rPr lang="en-AU" sz="2800" b="1" dirty="0">
                <a:solidFill>
                  <a:srgbClr val="0065F2"/>
                </a:solidFill>
                <a:latin typeface="Calibri" panose="020F0502020204030204" pitchFamily="34" charset="0"/>
                <a:cs typeface="Calibri" panose="020F0502020204030204" pitchFamily="34" charset="0"/>
              </a:rPr>
              <a:t>12%</a:t>
            </a:r>
            <a:endParaRPr lang="en-US" sz="2800" b="1" dirty="0">
              <a:solidFill>
                <a:srgbClr val="0065F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9756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F64A2-9093-5D1E-E581-B985D1DDA9E0}"/>
              </a:ext>
            </a:extLst>
          </p:cNvPr>
          <p:cNvSpPr>
            <a:spLocks noGrp="1"/>
          </p:cNvSpPr>
          <p:nvPr>
            <p:ph type="title"/>
          </p:nvPr>
        </p:nvSpPr>
        <p:spPr/>
        <p:txBody>
          <a:bodyPr>
            <a:normAutofit/>
          </a:bodyPr>
          <a:lstStyle/>
          <a:p>
            <a:r>
              <a:rPr lang="en-AU" dirty="0"/>
              <a:t>No buildings permitted in river buffer zones</a:t>
            </a:r>
            <a:endParaRPr lang="en-US" dirty="0"/>
          </a:p>
        </p:txBody>
      </p:sp>
      <p:pic>
        <p:nvPicPr>
          <p:cNvPr id="4" name="Picture 3" descr="A map of a country with different colored areas&#10;&#10;Description automatically generated">
            <a:extLst>
              <a:ext uri="{FF2B5EF4-FFF2-40B4-BE49-F238E27FC236}">
                <a16:creationId xmlns:a16="http://schemas.microsoft.com/office/drawing/2014/main" id="{461C144C-2413-5283-7736-5F769AA4C0CB}"/>
              </a:ext>
            </a:extLst>
          </p:cNvPr>
          <p:cNvPicPr>
            <a:picLocks noChangeAspect="1"/>
          </p:cNvPicPr>
          <p:nvPr/>
        </p:nvPicPr>
        <p:blipFill>
          <a:blip r:embed="rId3"/>
          <a:stretch>
            <a:fillRect/>
          </a:stretch>
        </p:blipFill>
        <p:spPr>
          <a:xfrm>
            <a:off x="2583711" y="982783"/>
            <a:ext cx="7687613" cy="5354221"/>
          </a:xfrm>
          <a:prstGeom prst="rect">
            <a:avLst/>
          </a:prstGeom>
        </p:spPr>
      </p:pic>
    </p:spTree>
    <p:extLst>
      <p:ext uri="{BB962C8B-B14F-4D97-AF65-F5344CB8AC3E}">
        <p14:creationId xmlns:p14="http://schemas.microsoft.com/office/powerpoint/2010/main" val="171813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A41D3-C2DE-9D4A-D6F3-58B512CAD672}"/>
            </a:ext>
          </a:extLst>
        </p:cNvPr>
        <p:cNvGrpSpPr/>
        <p:nvPr/>
      </p:nvGrpSpPr>
      <p:grpSpPr>
        <a:xfrm>
          <a:off x="0" y="0"/>
          <a:ext cx="0" cy="0"/>
          <a:chOff x="0" y="0"/>
          <a:chExt cx="0" cy="0"/>
        </a:xfrm>
      </p:grpSpPr>
      <p:sp>
        <p:nvSpPr>
          <p:cNvPr id="78" name="Title 77">
            <a:extLst>
              <a:ext uri="{FF2B5EF4-FFF2-40B4-BE49-F238E27FC236}">
                <a16:creationId xmlns:a16="http://schemas.microsoft.com/office/drawing/2014/main" id="{78BDD1BD-EC8B-B440-462C-2724148AA175}"/>
              </a:ext>
            </a:extLst>
          </p:cNvPr>
          <p:cNvSpPr>
            <a:spLocks noGrp="1"/>
          </p:cNvSpPr>
          <p:nvPr>
            <p:ph type="title"/>
          </p:nvPr>
        </p:nvSpPr>
        <p:spPr/>
        <p:txBody>
          <a:bodyPr/>
          <a:lstStyle/>
          <a:p>
            <a:r>
              <a:rPr lang="en-US" dirty="0"/>
              <a:t>About Stage 2</a:t>
            </a:r>
          </a:p>
        </p:txBody>
      </p:sp>
      <p:sp>
        <p:nvSpPr>
          <p:cNvPr id="160" name="TextBox 30">
            <a:extLst>
              <a:ext uri="{FF2B5EF4-FFF2-40B4-BE49-F238E27FC236}">
                <a16:creationId xmlns:a16="http://schemas.microsoft.com/office/drawing/2014/main" id="{F8E405A9-0FFD-1CF8-E0D1-563438B0767A}"/>
              </a:ext>
            </a:extLst>
          </p:cNvPr>
          <p:cNvSpPr txBox="1"/>
          <p:nvPr/>
        </p:nvSpPr>
        <p:spPr>
          <a:xfrm>
            <a:off x="8389509" y="4808893"/>
            <a:ext cx="3357560" cy="218008"/>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Modelling Scenarios</a:t>
            </a:r>
          </a:p>
        </p:txBody>
      </p:sp>
      <p:sp>
        <p:nvSpPr>
          <p:cNvPr id="161" name="TextBox 34">
            <a:extLst>
              <a:ext uri="{FF2B5EF4-FFF2-40B4-BE49-F238E27FC236}">
                <a16:creationId xmlns:a16="http://schemas.microsoft.com/office/drawing/2014/main" id="{CA607C3D-87E8-75F7-2E7B-D5E161E20095}"/>
              </a:ext>
            </a:extLst>
          </p:cNvPr>
          <p:cNvSpPr txBox="1"/>
          <p:nvPr/>
        </p:nvSpPr>
        <p:spPr>
          <a:xfrm>
            <a:off x="8389509" y="5062910"/>
            <a:ext cx="3285910" cy="615553"/>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Model and simulate different scenarios of hazard events to predict future occurrences based on current and past data</a:t>
            </a:r>
          </a:p>
        </p:txBody>
      </p:sp>
      <p:sp>
        <p:nvSpPr>
          <p:cNvPr id="179" name="TextBox 30">
            <a:extLst>
              <a:ext uri="{FF2B5EF4-FFF2-40B4-BE49-F238E27FC236}">
                <a16:creationId xmlns:a16="http://schemas.microsoft.com/office/drawing/2014/main" id="{EE12C39E-99B1-E662-475F-68E160E166CE}"/>
              </a:ext>
            </a:extLst>
          </p:cNvPr>
          <p:cNvSpPr txBox="1"/>
          <p:nvPr/>
        </p:nvSpPr>
        <p:spPr>
          <a:xfrm>
            <a:off x="490506" y="4808893"/>
            <a:ext cx="3357560" cy="218008"/>
          </a:xfrm>
          <a:prstGeom prst="rect">
            <a:avLst/>
          </a:prstGeom>
        </p:spPr>
        <p:txBody>
          <a:bodyPr wrap="square" lIns="0" tIns="0" rIns="0" bIns="0" rtlCol="0" anchor="t">
            <a:spAutoFit/>
          </a:bodyPr>
          <a:lstStyle/>
          <a:p>
            <a:pPr algn="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Spatial Understanding</a:t>
            </a:r>
          </a:p>
        </p:txBody>
      </p:sp>
      <p:sp>
        <p:nvSpPr>
          <p:cNvPr id="180" name="TextBox 34">
            <a:extLst>
              <a:ext uri="{FF2B5EF4-FFF2-40B4-BE49-F238E27FC236}">
                <a16:creationId xmlns:a16="http://schemas.microsoft.com/office/drawing/2014/main" id="{9B149C38-2A6E-9ED6-4648-27F9BEA602BD}"/>
              </a:ext>
            </a:extLst>
          </p:cNvPr>
          <p:cNvSpPr txBox="1"/>
          <p:nvPr/>
        </p:nvSpPr>
        <p:spPr>
          <a:xfrm>
            <a:off x="569273" y="5062910"/>
            <a:ext cx="3285910" cy="410369"/>
          </a:xfrm>
          <a:prstGeom prst="rect">
            <a:avLst/>
          </a:prstGeom>
        </p:spPr>
        <p:txBody>
          <a:bodyPr wrap="square" lIns="0" tIns="0" rIns="0" bIns="0" rtlCol="0" anchor="t">
            <a:spAutoFit/>
          </a:bodyPr>
          <a:lstStyle/>
          <a:p>
            <a:pPr algn="r">
              <a:lnSpc>
                <a:spcPts val="1600"/>
              </a:lnSpc>
            </a:pPr>
            <a:r>
              <a:rPr lang="en-US" sz="1400" dirty="0">
                <a:solidFill>
                  <a:srgbClr val="000000"/>
                </a:solidFill>
                <a:latin typeface="Calibri" panose="020F0502020204030204" pitchFamily="34" charset="0"/>
                <a:cs typeface="Calibri" panose="020F0502020204030204" pitchFamily="34" charset="0"/>
              </a:rPr>
              <a:t>Provide a visual representation of where specific hazards are likely to occur using GIS</a:t>
            </a:r>
          </a:p>
        </p:txBody>
      </p:sp>
      <p:sp>
        <p:nvSpPr>
          <p:cNvPr id="181" name="TextBox 30">
            <a:extLst>
              <a:ext uri="{FF2B5EF4-FFF2-40B4-BE49-F238E27FC236}">
                <a16:creationId xmlns:a16="http://schemas.microsoft.com/office/drawing/2014/main" id="{B6D8991C-E0E5-5D0D-B3C0-AE4FAF5049E8}"/>
              </a:ext>
            </a:extLst>
          </p:cNvPr>
          <p:cNvSpPr txBox="1"/>
          <p:nvPr/>
        </p:nvSpPr>
        <p:spPr>
          <a:xfrm>
            <a:off x="8389509" y="1385595"/>
            <a:ext cx="3643364" cy="218008"/>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Hazard Analysis and Characterisation</a:t>
            </a:r>
          </a:p>
        </p:txBody>
      </p:sp>
      <p:sp>
        <p:nvSpPr>
          <p:cNvPr id="182" name="TextBox 34">
            <a:extLst>
              <a:ext uri="{FF2B5EF4-FFF2-40B4-BE49-F238E27FC236}">
                <a16:creationId xmlns:a16="http://schemas.microsoft.com/office/drawing/2014/main" id="{3A91695F-CEED-F8B6-2BFB-A9843FDB7BA4}"/>
              </a:ext>
            </a:extLst>
          </p:cNvPr>
          <p:cNvSpPr txBox="1"/>
          <p:nvPr/>
        </p:nvSpPr>
        <p:spPr>
          <a:xfrm>
            <a:off x="8377104" y="1682473"/>
            <a:ext cx="3285910" cy="820738"/>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Conduct in-depth analysis and mapping of the most critical and frequent hazards affecting Blantyre City, namely floods, droughts, earthquakes, and landslides</a:t>
            </a:r>
          </a:p>
        </p:txBody>
      </p:sp>
      <p:sp>
        <p:nvSpPr>
          <p:cNvPr id="187" name="TextBox 30">
            <a:extLst>
              <a:ext uri="{FF2B5EF4-FFF2-40B4-BE49-F238E27FC236}">
                <a16:creationId xmlns:a16="http://schemas.microsoft.com/office/drawing/2014/main" id="{FABC1E82-104C-F671-53C6-79847CDEAEFE}"/>
              </a:ext>
            </a:extLst>
          </p:cNvPr>
          <p:cNvSpPr txBox="1"/>
          <p:nvPr/>
        </p:nvSpPr>
        <p:spPr>
          <a:xfrm>
            <a:off x="490506" y="1385595"/>
            <a:ext cx="3357560" cy="218008"/>
          </a:xfrm>
          <a:prstGeom prst="rect">
            <a:avLst/>
          </a:prstGeom>
        </p:spPr>
        <p:txBody>
          <a:bodyPr wrap="square" lIns="0" tIns="0" rIns="0" bIns="0" rtlCol="0" anchor="t">
            <a:spAutoFit/>
          </a:bodyPr>
          <a:lstStyle/>
          <a:p>
            <a:pPr algn="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Data Synthesis</a:t>
            </a:r>
          </a:p>
        </p:txBody>
      </p:sp>
      <p:sp>
        <p:nvSpPr>
          <p:cNvPr id="188" name="TextBox 34">
            <a:extLst>
              <a:ext uri="{FF2B5EF4-FFF2-40B4-BE49-F238E27FC236}">
                <a16:creationId xmlns:a16="http://schemas.microsoft.com/office/drawing/2014/main" id="{E1BD2DCE-C1BE-5069-705E-2B9A00E1383E}"/>
              </a:ext>
            </a:extLst>
          </p:cNvPr>
          <p:cNvSpPr txBox="1"/>
          <p:nvPr/>
        </p:nvSpPr>
        <p:spPr>
          <a:xfrm>
            <a:off x="562156" y="1682473"/>
            <a:ext cx="3285910" cy="820738"/>
          </a:xfrm>
          <a:prstGeom prst="rect">
            <a:avLst/>
          </a:prstGeom>
        </p:spPr>
        <p:txBody>
          <a:bodyPr wrap="square" lIns="0" tIns="0" rIns="0" bIns="0" rtlCol="0" anchor="t">
            <a:spAutoFit/>
          </a:bodyPr>
          <a:lstStyle/>
          <a:p>
            <a:pPr algn="r">
              <a:lnSpc>
                <a:spcPts val="1600"/>
              </a:lnSpc>
            </a:pPr>
            <a:r>
              <a:rPr lang="en-US" sz="1400" dirty="0">
                <a:solidFill>
                  <a:srgbClr val="000000"/>
                </a:solidFill>
                <a:latin typeface="Calibri" panose="020F0502020204030204" pitchFamily="34" charset="0"/>
                <a:cs typeface="Calibri" panose="020F0502020204030204" pitchFamily="34" charset="0"/>
              </a:rPr>
              <a:t>Collect and integrate diverse data sets, such as topography, meteorological and climate records, geological information, etc., into a coherent GIS framework for hazard analysis</a:t>
            </a:r>
          </a:p>
        </p:txBody>
      </p:sp>
      <p:grpSp>
        <p:nvGrpSpPr>
          <p:cNvPr id="4" name="Group 3">
            <a:extLst>
              <a:ext uri="{FF2B5EF4-FFF2-40B4-BE49-F238E27FC236}">
                <a16:creationId xmlns:a16="http://schemas.microsoft.com/office/drawing/2014/main" id="{35ECB70C-42EE-EFF8-05CE-8455530AFBF7}"/>
              </a:ext>
            </a:extLst>
          </p:cNvPr>
          <p:cNvGrpSpPr/>
          <p:nvPr/>
        </p:nvGrpSpPr>
        <p:grpSpPr>
          <a:xfrm>
            <a:off x="3487709" y="713014"/>
            <a:ext cx="5359980" cy="4566828"/>
            <a:chOff x="3487709" y="713014"/>
            <a:chExt cx="5359980" cy="4566828"/>
          </a:xfrm>
        </p:grpSpPr>
        <p:sp>
          <p:nvSpPr>
            <p:cNvPr id="131" name="Freeform 11">
              <a:extLst>
                <a:ext uri="{FF2B5EF4-FFF2-40B4-BE49-F238E27FC236}">
                  <a16:creationId xmlns:a16="http://schemas.microsoft.com/office/drawing/2014/main" id="{79071057-9A7A-1F66-13D6-4DF3D9329EDD}"/>
                </a:ext>
              </a:extLst>
            </p:cNvPr>
            <p:cNvSpPr/>
            <p:nvPr/>
          </p:nvSpPr>
          <p:spPr>
            <a:xfrm>
              <a:off x="3487709" y="2087342"/>
              <a:ext cx="5108000" cy="3192500"/>
            </a:xfrm>
            <a:custGeom>
              <a:avLst/>
              <a:gdLst/>
              <a:ahLst/>
              <a:cxnLst/>
              <a:rect l="l" t="t" r="r" b="b"/>
              <a:pathLst>
                <a:path w="9524804" h="5953002">
                  <a:moveTo>
                    <a:pt x="0" y="0"/>
                  </a:moveTo>
                  <a:lnTo>
                    <a:pt x="9524804" y="0"/>
                  </a:lnTo>
                  <a:lnTo>
                    <a:pt x="9524804" y="5953002"/>
                  </a:lnTo>
                  <a:lnTo>
                    <a:pt x="0" y="5953002"/>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132" name="Group 12">
              <a:extLst>
                <a:ext uri="{FF2B5EF4-FFF2-40B4-BE49-F238E27FC236}">
                  <a16:creationId xmlns:a16="http://schemas.microsoft.com/office/drawing/2014/main" id="{F164F84B-E188-4AF8-6D86-D3760689ED13}"/>
                </a:ext>
              </a:extLst>
            </p:cNvPr>
            <p:cNvGrpSpPr/>
            <p:nvPr/>
          </p:nvGrpSpPr>
          <p:grpSpPr>
            <a:xfrm>
              <a:off x="4984592" y="2626475"/>
              <a:ext cx="2114234" cy="2114234"/>
              <a:chOff x="0" y="0"/>
              <a:chExt cx="812800" cy="812800"/>
            </a:xfrm>
          </p:grpSpPr>
          <p:sp>
            <p:nvSpPr>
              <p:cNvPr id="151" name="Freeform 13">
                <a:extLst>
                  <a:ext uri="{FF2B5EF4-FFF2-40B4-BE49-F238E27FC236}">
                    <a16:creationId xmlns:a16="http://schemas.microsoft.com/office/drawing/2014/main" id="{4DD1405B-6BE5-A3B9-8C46-B692D2D0B7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114300" cap="sq">
                <a:solidFill>
                  <a:srgbClr val="FFFFFF"/>
                </a:solidFill>
                <a:prstDash val="solid"/>
                <a:miter/>
              </a:ln>
            </p:spPr>
            <p:txBody>
              <a:bodyPr/>
              <a:lstStyle/>
              <a:p>
                <a:endParaRPr lang="en-US"/>
              </a:p>
            </p:txBody>
          </p:sp>
          <p:sp>
            <p:nvSpPr>
              <p:cNvPr id="152" name="TextBox 14">
                <a:extLst>
                  <a:ext uri="{FF2B5EF4-FFF2-40B4-BE49-F238E27FC236}">
                    <a16:creationId xmlns:a16="http://schemas.microsoft.com/office/drawing/2014/main" id="{1556D91E-5319-1F55-F4C9-C6C6CE6F268D}"/>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3" name="Group 15">
              <a:extLst>
                <a:ext uri="{FF2B5EF4-FFF2-40B4-BE49-F238E27FC236}">
                  <a16:creationId xmlns:a16="http://schemas.microsoft.com/office/drawing/2014/main" id="{FBB910CB-8B8B-3017-0D93-2514F1B427B3}"/>
                </a:ext>
              </a:extLst>
            </p:cNvPr>
            <p:cNvGrpSpPr/>
            <p:nvPr/>
          </p:nvGrpSpPr>
          <p:grpSpPr>
            <a:xfrm>
              <a:off x="3995266" y="2165049"/>
              <a:ext cx="506944" cy="506944"/>
              <a:chOff x="0" y="0"/>
              <a:chExt cx="812800" cy="812800"/>
            </a:xfrm>
          </p:grpSpPr>
          <p:sp>
            <p:nvSpPr>
              <p:cNvPr id="149" name="Freeform 16">
                <a:extLst>
                  <a:ext uri="{FF2B5EF4-FFF2-40B4-BE49-F238E27FC236}">
                    <a16:creationId xmlns:a16="http://schemas.microsoft.com/office/drawing/2014/main" id="{944E2967-3DBE-E558-A2A7-44FE376BF81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50" name="TextBox 17">
                <a:extLst>
                  <a:ext uri="{FF2B5EF4-FFF2-40B4-BE49-F238E27FC236}">
                    <a16:creationId xmlns:a16="http://schemas.microsoft.com/office/drawing/2014/main" id="{0F21C2AF-D585-E3DE-A9EE-19F4AF1E405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4" name="Group 18">
              <a:extLst>
                <a:ext uri="{FF2B5EF4-FFF2-40B4-BE49-F238E27FC236}">
                  <a16:creationId xmlns:a16="http://schemas.microsoft.com/office/drawing/2014/main" id="{BD174CCC-72B3-5860-D96F-00EAFDA37F8C}"/>
                </a:ext>
              </a:extLst>
            </p:cNvPr>
            <p:cNvGrpSpPr/>
            <p:nvPr/>
          </p:nvGrpSpPr>
          <p:grpSpPr>
            <a:xfrm>
              <a:off x="3995266" y="4693064"/>
              <a:ext cx="506944" cy="506944"/>
              <a:chOff x="0" y="0"/>
              <a:chExt cx="812800" cy="812800"/>
            </a:xfrm>
          </p:grpSpPr>
          <p:sp>
            <p:nvSpPr>
              <p:cNvPr id="147" name="Freeform 19">
                <a:extLst>
                  <a:ext uri="{FF2B5EF4-FFF2-40B4-BE49-F238E27FC236}">
                    <a16:creationId xmlns:a16="http://schemas.microsoft.com/office/drawing/2014/main" id="{8B39B84F-7014-CF92-419E-7EBED6610E5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8" name="TextBox 20">
                <a:extLst>
                  <a:ext uri="{FF2B5EF4-FFF2-40B4-BE49-F238E27FC236}">
                    <a16:creationId xmlns:a16="http://schemas.microsoft.com/office/drawing/2014/main" id="{9B174DD3-C863-821A-A003-E29AA23FE64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5" name="Group 21">
              <a:extLst>
                <a:ext uri="{FF2B5EF4-FFF2-40B4-BE49-F238E27FC236}">
                  <a16:creationId xmlns:a16="http://schemas.microsoft.com/office/drawing/2014/main" id="{82AB4913-10A4-24F6-C974-6DA5368D49CA}"/>
                </a:ext>
              </a:extLst>
            </p:cNvPr>
            <p:cNvGrpSpPr/>
            <p:nvPr/>
          </p:nvGrpSpPr>
          <p:grpSpPr>
            <a:xfrm>
              <a:off x="7602786" y="2165049"/>
              <a:ext cx="506944" cy="506944"/>
              <a:chOff x="0" y="0"/>
              <a:chExt cx="812800" cy="812800"/>
            </a:xfrm>
          </p:grpSpPr>
          <p:sp>
            <p:nvSpPr>
              <p:cNvPr id="145" name="Freeform 22">
                <a:extLst>
                  <a:ext uri="{FF2B5EF4-FFF2-40B4-BE49-F238E27FC236}">
                    <a16:creationId xmlns:a16="http://schemas.microsoft.com/office/drawing/2014/main" id="{1C75DFBF-82C1-2355-5D83-E2520231E58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dirty="0"/>
              </a:p>
            </p:txBody>
          </p:sp>
          <p:sp>
            <p:nvSpPr>
              <p:cNvPr id="146" name="TextBox 23">
                <a:extLst>
                  <a:ext uri="{FF2B5EF4-FFF2-40B4-BE49-F238E27FC236}">
                    <a16:creationId xmlns:a16="http://schemas.microsoft.com/office/drawing/2014/main" id="{D8FD9E22-EC0C-0DDC-5728-2F70E423AC67}"/>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6" name="Group 24">
              <a:extLst>
                <a:ext uri="{FF2B5EF4-FFF2-40B4-BE49-F238E27FC236}">
                  <a16:creationId xmlns:a16="http://schemas.microsoft.com/office/drawing/2014/main" id="{D6DB987F-D894-0DA5-10C0-3D92E9BB597C}"/>
                </a:ext>
              </a:extLst>
            </p:cNvPr>
            <p:cNvGrpSpPr/>
            <p:nvPr/>
          </p:nvGrpSpPr>
          <p:grpSpPr>
            <a:xfrm>
              <a:off x="7602786" y="4693064"/>
              <a:ext cx="506944" cy="506944"/>
              <a:chOff x="0" y="0"/>
              <a:chExt cx="812800" cy="812800"/>
            </a:xfrm>
          </p:grpSpPr>
          <p:sp>
            <p:nvSpPr>
              <p:cNvPr id="143" name="Freeform 25">
                <a:extLst>
                  <a:ext uri="{FF2B5EF4-FFF2-40B4-BE49-F238E27FC236}">
                    <a16:creationId xmlns:a16="http://schemas.microsoft.com/office/drawing/2014/main" id="{C8FE6CAA-1229-72D6-F9CE-ACE01B2E92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4" name="TextBox 26">
                <a:extLst>
                  <a:ext uri="{FF2B5EF4-FFF2-40B4-BE49-F238E27FC236}">
                    <a16:creationId xmlns:a16="http://schemas.microsoft.com/office/drawing/2014/main" id="{EC8BA1C6-F0E5-B5AB-FBC6-C14C0CD12F39}"/>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8" name="Group 30">
              <a:extLst>
                <a:ext uri="{FF2B5EF4-FFF2-40B4-BE49-F238E27FC236}">
                  <a16:creationId xmlns:a16="http://schemas.microsoft.com/office/drawing/2014/main" id="{3C1019C7-8827-F789-C63D-DB759FB87D5D}"/>
                </a:ext>
              </a:extLst>
            </p:cNvPr>
            <p:cNvGrpSpPr/>
            <p:nvPr/>
          </p:nvGrpSpPr>
          <p:grpSpPr>
            <a:xfrm>
              <a:off x="3592727" y="3430120"/>
              <a:ext cx="506944" cy="506944"/>
              <a:chOff x="0" y="0"/>
              <a:chExt cx="812800" cy="812800"/>
            </a:xfrm>
          </p:grpSpPr>
          <p:sp>
            <p:nvSpPr>
              <p:cNvPr id="139" name="Freeform 31">
                <a:extLst>
                  <a:ext uri="{FF2B5EF4-FFF2-40B4-BE49-F238E27FC236}">
                    <a16:creationId xmlns:a16="http://schemas.microsoft.com/office/drawing/2014/main" id="{6563121D-A48B-F16E-D739-08AAF1411E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dirty="0"/>
              </a:p>
            </p:txBody>
          </p:sp>
          <p:sp>
            <p:nvSpPr>
              <p:cNvPr id="140" name="TextBox 32">
                <a:extLst>
                  <a:ext uri="{FF2B5EF4-FFF2-40B4-BE49-F238E27FC236}">
                    <a16:creationId xmlns:a16="http://schemas.microsoft.com/office/drawing/2014/main" id="{D7A05392-CBC9-AB75-EA98-1CE1C2E7EB6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13CC832A-14AE-768C-42D2-1783A9DCFBA5}"/>
                </a:ext>
              </a:extLst>
            </p:cNvPr>
            <p:cNvGrpSpPr/>
            <p:nvPr/>
          </p:nvGrpSpPr>
          <p:grpSpPr>
            <a:xfrm>
              <a:off x="5084366" y="2743792"/>
              <a:ext cx="1858614" cy="1879599"/>
              <a:chOff x="633890" y="2997264"/>
              <a:chExt cx="1858614" cy="1879599"/>
            </a:xfrm>
          </p:grpSpPr>
          <p:sp>
            <p:nvSpPr>
              <p:cNvPr id="155" name="Oval 154">
                <a:extLst>
                  <a:ext uri="{FF2B5EF4-FFF2-40B4-BE49-F238E27FC236}">
                    <a16:creationId xmlns:a16="http://schemas.microsoft.com/office/drawing/2014/main" id="{E66D9972-2C0A-E0E9-B823-814D4CF8C9DF}"/>
                  </a:ext>
                </a:extLst>
              </p:cNvPr>
              <p:cNvSpPr>
                <a:spLocks noChangeAspect="1"/>
              </p:cNvSpPr>
              <p:nvPr/>
            </p:nvSpPr>
            <p:spPr>
              <a:xfrm>
                <a:off x="672802" y="3027020"/>
                <a:ext cx="1819702" cy="1820088"/>
              </a:xfrm>
              <a:prstGeom prst="ellipse">
                <a:avLst/>
              </a:prstGeom>
              <a:solidFill>
                <a:schemeClr val="bg1"/>
              </a:solidFill>
              <a:ln w="57150">
                <a:solidFill>
                  <a:srgbClr val="047B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6" name="Picture 155" descr="A picture containing graphics, circle, logo, graphic design&#10;&#10;Description automatically generated">
                <a:extLst>
                  <a:ext uri="{FF2B5EF4-FFF2-40B4-BE49-F238E27FC236}">
                    <a16:creationId xmlns:a16="http://schemas.microsoft.com/office/drawing/2014/main" id="{6C7AEFBC-2A68-E5F9-B5C2-EBF731DF62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890" y="2997264"/>
                <a:ext cx="1815637" cy="1879599"/>
              </a:xfrm>
              <a:prstGeom prst="rect">
                <a:avLst/>
              </a:prstGeom>
            </p:spPr>
          </p:pic>
        </p:grpSp>
        <p:sp>
          <p:nvSpPr>
            <p:cNvPr id="159" name="Rectangle 158">
              <a:extLst>
                <a:ext uri="{FF2B5EF4-FFF2-40B4-BE49-F238E27FC236}">
                  <a16:creationId xmlns:a16="http://schemas.microsoft.com/office/drawing/2014/main" id="{31ED3458-3EF1-535D-AFA5-84F22313C16D}"/>
                </a:ext>
              </a:extLst>
            </p:cNvPr>
            <p:cNvSpPr>
              <a:spLocks/>
            </p:cNvSpPr>
            <p:nvPr/>
          </p:nvSpPr>
          <p:spPr>
            <a:xfrm>
              <a:off x="4184756" y="3163600"/>
              <a:ext cx="3657600" cy="1828800"/>
            </a:xfrm>
            <a:prstGeom prst="rect">
              <a:avLst/>
            </a:prstGeom>
            <a:noFill/>
          </p:spPr>
          <p:txBody>
            <a:bodyPr wrap="none" lIns="91440" tIns="45720" rIns="91440" bIns="45720">
              <a:prstTxWarp prst="textArchDown">
                <a:avLst/>
              </a:prstTxWarp>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DLaM Display" panose="02010000000000000000" pitchFamily="2" charset="0"/>
                  <a:ea typeface="ADLaM Display" panose="02010000000000000000" pitchFamily="2" charset="0"/>
                  <a:cs typeface="ADLaM Display" panose="02010000000000000000" pitchFamily="2" charset="0"/>
                </a:rPr>
                <a:t>Stage II</a:t>
              </a:r>
            </a:p>
          </p:txBody>
        </p:sp>
        <p:sp>
          <p:nvSpPr>
            <p:cNvPr id="166" name="TextBox 165">
              <a:extLst>
                <a:ext uri="{FF2B5EF4-FFF2-40B4-BE49-F238E27FC236}">
                  <a16:creationId xmlns:a16="http://schemas.microsoft.com/office/drawing/2014/main" id="{9BF68961-CC4D-239A-E870-59C70483015C}"/>
                </a:ext>
              </a:extLst>
            </p:cNvPr>
            <p:cNvSpPr txBox="1"/>
            <p:nvPr/>
          </p:nvSpPr>
          <p:spPr>
            <a:xfrm>
              <a:off x="5889171" y="713014"/>
              <a:ext cx="157843" cy="369332"/>
            </a:xfrm>
            <a:prstGeom prst="rect">
              <a:avLst/>
            </a:prstGeom>
            <a:noFill/>
          </p:spPr>
          <p:txBody>
            <a:bodyPr wrap="square" rtlCol="0">
              <a:spAutoFit/>
            </a:bodyPr>
            <a:lstStyle/>
            <a:p>
              <a:endParaRPr lang="en-US"/>
            </a:p>
          </p:txBody>
        </p:sp>
        <p:sp>
          <p:nvSpPr>
            <p:cNvPr id="169" name="TextBox 30">
              <a:extLst>
                <a:ext uri="{FF2B5EF4-FFF2-40B4-BE49-F238E27FC236}">
                  <a16:creationId xmlns:a16="http://schemas.microsoft.com/office/drawing/2014/main" id="{4FEDFF54-C8DE-06BB-661E-99702B25D409}"/>
                </a:ext>
              </a:extLst>
            </p:cNvPr>
            <p:cNvSpPr txBox="1"/>
            <p:nvPr/>
          </p:nvSpPr>
          <p:spPr>
            <a:xfrm>
              <a:off x="4099671" y="2127346"/>
              <a:ext cx="277539" cy="426784"/>
            </a:xfrm>
            <a:prstGeom prst="rect">
              <a:avLst/>
            </a:prstGeom>
          </p:spPr>
          <p:txBody>
            <a:bodyPr wrap="square" lIns="0" tIns="0" rIns="0" bIns="0" rtlCol="0" anchor="t">
              <a:spAutoFit/>
            </a:bodyPr>
            <a:lstStyle/>
            <a:p>
              <a:pPr algn="ctr">
                <a:lnSpc>
                  <a:spcPts val="3794"/>
                </a:lnSpc>
              </a:pPr>
              <a:r>
                <a:rPr lang="en-US" b="1">
                  <a:solidFill>
                    <a:schemeClr val="bg1"/>
                  </a:solidFill>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74" name="TextBox 30">
              <a:extLst>
                <a:ext uri="{FF2B5EF4-FFF2-40B4-BE49-F238E27FC236}">
                  <a16:creationId xmlns:a16="http://schemas.microsoft.com/office/drawing/2014/main" id="{8E84BDF9-345C-DBED-615F-377FD3544C84}"/>
                </a:ext>
              </a:extLst>
            </p:cNvPr>
            <p:cNvSpPr txBox="1"/>
            <p:nvPr/>
          </p:nvSpPr>
          <p:spPr>
            <a:xfrm>
              <a:off x="4102561" y="4645538"/>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4</a:t>
              </a:r>
            </a:p>
          </p:txBody>
        </p:sp>
        <p:sp>
          <p:nvSpPr>
            <p:cNvPr id="177" name="TextBox 30">
              <a:extLst>
                <a:ext uri="{FF2B5EF4-FFF2-40B4-BE49-F238E27FC236}">
                  <a16:creationId xmlns:a16="http://schemas.microsoft.com/office/drawing/2014/main" id="{052FCEF9-714F-59B1-5271-B00FF7040AEA}"/>
                </a:ext>
              </a:extLst>
            </p:cNvPr>
            <p:cNvSpPr txBox="1"/>
            <p:nvPr/>
          </p:nvSpPr>
          <p:spPr>
            <a:xfrm>
              <a:off x="7729706" y="4645538"/>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78" name="TextBox 30">
              <a:extLst>
                <a:ext uri="{FF2B5EF4-FFF2-40B4-BE49-F238E27FC236}">
                  <a16:creationId xmlns:a16="http://schemas.microsoft.com/office/drawing/2014/main" id="{3DAC885F-6A34-E021-4479-E443D5967F3D}"/>
                </a:ext>
              </a:extLst>
            </p:cNvPr>
            <p:cNvSpPr txBox="1"/>
            <p:nvPr/>
          </p:nvSpPr>
          <p:spPr>
            <a:xfrm>
              <a:off x="7729706" y="2126237"/>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 name="Rectangle 1">
              <a:extLst>
                <a:ext uri="{FF2B5EF4-FFF2-40B4-BE49-F238E27FC236}">
                  <a16:creationId xmlns:a16="http://schemas.microsoft.com/office/drawing/2014/main" id="{86BA9235-C95F-35C9-7E09-6580B79CA9F4}"/>
                </a:ext>
              </a:extLst>
            </p:cNvPr>
            <p:cNvSpPr/>
            <p:nvPr/>
          </p:nvSpPr>
          <p:spPr>
            <a:xfrm>
              <a:off x="7062874" y="3373110"/>
              <a:ext cx="1784815" cy="612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84873907-D718-8256-2B29-287CCFE4C28F}"/>
              </a:ext>
            </a:extLst>
          </p:cNvPr>
          <p:cNvSpPr/>
          <p:nvPr/>
        </p:nvSpPr>
        <p:spPr>
          <a:xfrm>
            <a:off x="3239358" y="3343720"/>
            <a:ext cx="1784815" cy="6846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7034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7DA4-0DD2-ECED-35EE-932D63A93129}"/>
              </a:ext>
            </a:extLst>
          </p:cNvPr>
          <p:cNvSpPr>
            <a:spLocks noGrp="1"/>
          </p:cNvSpPr>
          <p:nvPr>
            <p:ph type="title"/>
          </p:nvPr>
        </p:nvSpPr>
        <p:spPr/>
        <p:txBody>
          <a:bodyPr/>
          <a:lstStyle/>
          <a:p>
            <a:r>
              <a:rPr lang="en-AU" dirty="0"/>
              <a:t>Do interventions help more for small or large flood events?</a:t>
            </a:r>
            <a:endParaRPr lang="en-US" dirty="0"/>
          </a:p>
        </p:txBody>
      </p:sp>
      <p:pic>
        <p:nvPicPr>
          <p:cNvPr id="3" name="Picture 2" descr="A graph of a number of years&#10;&#10;Description automatically generated with medium confidence">
            <a:extLst>
              <a:ext uri="{FF2B5EF4-FFF2-40B4-BE49-F238E27FC236}">
                <a16:creationId xmlns:a16="http://schemas.microsoft.com/office/drawing/2014/main" id="{D9CAFD9A-772A-48D6-58DA-DE08CEBC5A72}"/>
              </a:ext>
            </a:extLst>
          </p:cNvPr>
          <p:cNvPicPr>
            <a:picLocks noChangeAspect="1"/>
          </p:cNvPicPr>
          <p:nvPr/>
        </p:nvPicPr>
        <p:blipFill>
          <a:blip r:embed="rId3"/>
          <a:stretch>
            <a:fillRect/>
          </a:stretch>
        </p:blipFill>
        <p:spPr>
          <a:xfrm>
            <a:off x="1044000" y="918288"/>
            <a:ext cx="10080000" cy="5600000"/>
          </a:xfrm>
          <a:prstGeom prst="rect">
            <a:avLst/>
          </a:prstGeom>
        </p:spPr>
      </p:pic>
      <p:sp>
        <p:nvSpPr>
          <p:cNvPr id="2" name="TextBox 1">
            <a:extLst>
              <a:ext uri="{FF2B5EF4-FFF2-40B4-BE49-F238E27FC236}">
                <a16:creationId xmlns:a16="http://schemas.microsoft.com/office/drawing/2014/main" id="{6A2722C7-5F85-8C99-94A5-6EE339EB7F7E}"/>
              </a:ext>
            </a:extLst>
          </p:cNvPr>
          <p:cNvSpPr txBox="1"/>
          <p:nvPr/>
        </p:nvSpPr>
        <p:spPr>
          <a:xfrm>
            <a:off x="1953831" y="4546098"/>
            <a:ext cx="4710105" cy="830997"/>
          </a:xfrm>
          <a:prstGeom prst="rect">
            <a:avLst/>
          </a:prstGeom>
          <a:noFill/>
        </p:spPr>
        <p:txBody>
          <a:bodyPr wrap="square" rtlCol="0">
            <a:spAutoFit/>
          </a:bodyPr>
          <a:lstStyle/>
          <a:p>
            <a:r>
              <a:rPr lang="en-AU" sz="2400" dirty="0">
                <a:solidFill>
                  <a:srgbClr val="0065F2"/>
                </a:solidFill>
                <a:latin typeface="Calibri" panose="020F0502020204030204" pitchFamily="34" charset="0"/>
                <a:cs typeface="Calibri" panose="020F0502020204030204" pitchFamily="34" charset="0"/>
              </a:rPr>
              <a:t>Highest impact is for small storms (shallow pluvial flooding across city)</a:t>
            </a:r>
            <a:endParaRPr lang="en-US" sz="2400" dirty="0">
              <a:solidFill>
                <a:srgbClr val="0065F2"/>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701520C-868C-1450-73E1-1BE874797147}"/>
              </a:ext>
            </a:extLst>
          </p:cNvPr>
          <p:cNvSpPr txBox="1"/>
          <p:nvPr/>
        </p:nvSpPr>
        <p:spPr>
          <a:xfrm>
            <a:off x="7223101" y="4546097"/>
            <a:ext cx="4322021" cy="830997"/>
          </a:xfrm>
          <a:prstGeom prst="rect">
            <a:avLst/>
          </a:prstGeom>
          <a:noFill/>
        </p:spPr>
        <p:txBody>
          <a:bodyPr wrap="square" rtlCol="0">
            <a:spAutoFit/>
          </a:bodyPr>
          <a:lstStyle/>
          <a:p>
            <a:r>
              <a:rPr lang="en-AU" sz="2400" dirty="0">
                <a:solidFill>
                  <a:srgbClr val="0065F2"/>
                </a:solidFill>
                <a:latin typeface="Calibri" panose="020F0502020204030204" pitchFamily="34" charset="0"/>
                <a:cs typeface="Calibri" panose="020F0502020204030204" pitchFamily="34" charset="0"/>
              </a:rPr>
              <a:t>Less effective for larger storms (deeper floods)</a:t>
            </a:r>
            <a:endParaRPr lang="en-US" sz="2400" dirty="0">
              <a:solidFill>
                <a:srgbClr val="0065F2"/>
              </a:solidFill>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01062DF3-2183-33EC-956E-464233501AF6}"/>
              </a:ext>
            </a:extLst>
          </p:cNvPr>
          <p:cNvCxnSpPr>
            <a:cxnSpLocks/>
          </p:cNvCxnSpPr>
          <p:nvPr/>
        </p:nvCxnSpPr>
        <p:spPr>
          <a:xfrm>
            <a:off x="3035169" y="5377095"/>
            <a:ext cx="0" cy="684000"/>
          </a:xfrm>
          <a:prstGeom prst="straightConnector1">
            <a:avLst/>
          </a:prstGeom>
          <a:ln>
            <a:solidFill>
              <a:srgbClr val="0065F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6A3C90C-E170-CA44-0A73-A238309D5ACD}"/>
              </a:ext>
            </a:extLst>
          </p:cNvPr>
          <p:cNvCxnSpPr>
            <a:cxnSpLocks/>
          </p:cNvCxnSpPr>
          <p:nvPr/>
        </p:nvCxnSpPr>
        <p:spPr>
          <a:xfrm rot="16200000">
            <a:off x="9695725" y="4814714"/>
            <a:ext cx="0" cy="648000"/>
          </a:xfrm>
          <a:prstGeom prst="straightConnector1">
            <a:avLst/>
          </a:prstGeom>
          <a:ln>
            <a:solidFill>
              <a:srgbClr val="0065F2"/>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EDBAAEE-2884-A2F6-A04F-747179F3CA90}"/>
              </a:ext>
            </a:extLst>
          </p:cNvPr>
          <p:cNvSpPr txBox="1"/>
          <p:nvPr/>
        </p:nvSpPr>
        <p:spPr>
          <a:xfrm>
            <a:off x="2190652" y="2842349"/>
            <a:ext cx="7111230" cy="461665"/>
          </a:xfrm>
          <a:prstGeom prst="rect">
            <a:avLst/>
          </a:prstGeom>
          <a:noFill/>
        </p:spPr>
        <p:txBody>
          <a:bodyPr wrap="square" rtlCol="0">
            <a:spAutoFit/>
          </a:bodyPr>
          <a:lstStyle/>
          <a:p>
            <a:r>
              <a:rPr lang="en-AU" sz="2400" dirty="0">
                <a:solidFill>
                  <a:srgbClr val="0065F2"/>
                </a:solidFill>
                <a:latin typeface="Calibri" panose="020F0502020204030204" pitchFamily="34" charset="0"/>
                <a:cs typeface="Calibri" panose="020F0502020204030204" pitchFamily="34" charset="0"/>
              </a:rPr>
              <a:t>Efficacy increases up to 50-yr storm, then constant</a:t>
            </a:r>
            <a:endParaRPr lang="en-US" sz="2400" dirty="0">
              <a:solidFill>
                <a:srgbClr val="0065F2"/>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A336287-AC52-279B-FF94-1B3398353DA0}"/>
              </a:ext>
            </a:extLst>
          </p:cNvPr>
          <p:cNvSpPr txBox="1"/>
          <p:nvPr/>
        </p:nvSpPr>
        <p:spPr>
          <a:xfrm>
            <a:off x="2307030" y="1642309"/>
            <a:ext cx="2259900" cy="830997"/>
          </a:xfrm>
          <a:prstGeom prst="rect">
            <a:avLst/>
          </a:prstGeom>
          <a:noFill/>
        </p:spPr>
        <p:txBody>
          <a:bodyPr wrap="square" rtlCol="0">
            <a:spAutoFit/>
          </a:bodyPr>
          <a:lstStyle/>
          <a:p>
            <a:r>
              <a:rPr lang="en-AU" sz="2400" dirty="0">
                <a:solidFill>
                  <a:srgbClr val="0065F2"/>
                </a:solidFill>
                <a:latin typeface="Calibri" panose="020F0502020204030204" pitchFamily="34" charset="0"/>
                <a:cs typeface="Calibri" panose="020F0502020204030204" pitchFamily="34" charset="0"/>
              </a:rPr>
              <a:t>Limited impact for small storms</a:t>
            </a:r>
            <a:endParaRPr lang="en-US" sz="2400" dirty="0">
              <a:solidFill>
                <a:srgbClr val="0065F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6C29619-D33F-ABD4-8C5C-44CC08FC9CB2}"/>
              </a:ext>
            </a:extLst>
          </p:cNvPr>
          <p:cNvSpPr txBox="1"/>
          <p:nvPr/>
        </p:nvSpPr>
        <p:spPr>
          <a:xfrm>
            <a:off x="8506185" y="1411332"/>
            <a:ext cx="2259900" cy="830997"/>
          </a:xfrm>
          <a:prstGeom prst="rect">
            <a:avLst/>
          </a:prstGeom>
          <a:noFill/>
        </p:spPr>
        <p:txBody>
          <a:bodyPr wrap="square" rtlCol="0">
            <a:spAutoFit/>
          </a:bodyPr>
          <a:lstStyle/>
          <a:p>
            <a:r>
              <a:rPr lang="en-AU" sz="2400" dirty="0">
                <a:solidFill>
                  <a:srgbClr val="0065F2"/>
                </a:solidFill>
                <a:latin typeface="Calibri" panose="020F0502020204030204" pitchFamily="34" charset="0"/>
                <a:cs typeface="Calibri" panose="020F0502020204030204" pitchFamily="34" charset="0"/>
              </a:rPr>
              <a:t>More effective for larger storms</a:t>
            </a:r>
            <a:endParaRPr lang="en-US" sz="2400" dirty="0">
              <a:solidFill>
                <a:srgbClr val="0065F2"/>
              </a:solidFill>
              <a:latin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a16="http://schemas.microsoft.com/office/drawing/2014/main" id="{4914361D-D4BF-F6E7-4383-5E265EECEAF7}"/>
              </a:ext>
            </a:extLst>
          </p:cNvPr>
          <p:cNvCxnSpPr>
            <a:cxnSpLocks/>
          </p:cNvCxnSpPr>
          <p:nvPr/>
        </p:nvCxnSpPr>
        <p:spPr>
          <a:xfrm>
            <a:off x="10597384" y="1663745"/>
            <a:ext cx="947738" cy="0"/>
          </a:xfrm>
          <a:prstGeom prst="straightConnector1">
            <a:avLst/>
          </a:prstGeom>
          <a:ln>
            <a:solidFill>
              <a:srgbClr val="0065F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849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72CFE8-38A1-4590-B9EE-E17AF7C4377F}"/>
              </a:ext>
            </a:extLst>
          </p:cNvPr>
          <p:cNvSpPr>
            <a:spLocks noGrp="1"/>
          </p:cNvSpPr>
          <p:nvPr>
            <p:ph type="title"/>
          </p:nvPr>
        </p:nvSpPr>
        <p:spPr/>
        <p:txBody>
          <a:bodyPr/>
          <a:lstStyle/>
          <a:p>
            <a:r>
              <a:rPr lang="en-US" dirty="0"/>
              <a:t>Project Byproducts</a:t>
            </a:r>
          </a:p>
        </p:txBody>
      </p:sp>
    </p:spTree>
    <p:extLst>
      <p:ext uri="{BB962C8B-B14F-4D97-AF65-F5344CB8AC3E}">
        <p14:creationId xmlns:p14="http://schemas.microsoft.com/office/powerpoint/2010/main" val="1945064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61B5F8-7B30-D159-04B0-4C6E50670CC4}"/>
              </a:ext>
            </a:extLst>
          </p:cNvPr>
          <p:cNvPicPr>
            <a:picLocks noChangeAspect="1"/>
          </p:cNvPicPr>
          <p:nvPr/>
        </p:nvPicPr>
        <p:blipFill>
          <a:blip r:embed="rId2"/>
          <a:stretch>
            <a:fillRect/>
          </a:stretch>
        </p:blipFill>
        <p:spPr>
          <a:xfrm>
            <a:off x="472093" y="822010"/>
            <a:ext cx="4967449" cy="2794190"/>
          </a:xfrm>
          <a:prstGeom prst="rect">
            <a:avLst/>
          </a:prstGeom>
          <a:ln>
            <a:solidFill>
              <a:schemeClr val="tx1"/>
            </a:solidFill>
          </a:ln>
        </p:spPr>
      </p:pic>
      <p:pic>
        <p:nvPicPr>
          <p:cNvPr id="5" name="Picture 4">
            <a:extLst>
              <a:ext uri="{FF2B5EF4-FFF2-40B4-BE49-F238E27FC236}">
                <a16:creationId xmlns:a16="http://schemas.microsoft.com/office/drawing/2014/main" id="{E000B73F-E650-124F-8F1B-B12D39176FB1}"/>
              </a:ext>
            </a:extLst>
          </p:cNvPr>
          <p:cNvPicPr>
            <a:picLocks noChangeAspect="1"/>
          </p:cNvPicPr>
          <p:nvPr/>
        </p:nvPicPr>
        <p:blipFill>
          <a:blip r:embed="rId3"/>
          <a:stretch>
            <a:fillRect/>
          </a:stretch>
        </p:blipFill>
        <p:spPr>
          <a:xfrm>
            <a:off x="472092" y="3713235"/>
            <a:ext cx="4967449" cy="2794190"/>
          </a:xfrm>
          <a:prstGeom prst="rect">
            <a:avLst/>
          </a:prstGeom>
          <a:ln>
            <a:solidFill>
              <a:schemeClr val="tx1"/>
            </a:solidFill>
          </a:ln>
        </p:spPr>
      </p:pic>
      <p:sp>
        <p:nvSpPr>
          <p:cNvPr id="6" name="Title 5">
            <a:extLst>
              <a:ext uri="{FF2B5EF4-FFF2-40B4-BE49-F238E27FC236}">
                <a16:creationId xmlns:a16="http://schemas.microsoft.com/office/drawing/2014/main" id="{608D1B48-C2AD-FBF8-4828-5B5014B3CD21}"/>
              </a:ext>
            </a:extLst>
          </p:cNvPr>
          <p:cNvSpPr>
            <a:spLocks noGrp="1"/>
          </p:cNvSpPr>
          <p:nvPr>
            <p:ph type="title"/>
          </p:nvPr>
        </p:nvSpPr>
        <p:spPr>
          <a:xfrm>
            <a:off x="397476" y="142207"/>
            <a:ext cx="11106386" cy="602218"/>
          </a:xfrm>
        </p:spPr>
        <p:txBody>
          <a:bodyPr/>
          <a:lstStyle/>
          <a:p>
            <a:r>
              <a:rPr lang="en-US" dirty="0"/>
              <a:t>Documented Workflows for Future Replication and Adaptation</a:t>
            </a:r>
          </a:p>
        </p:txBody>
      </p:sp>
      <p:pic>
        <p:nvPicPr>
          <p:cNvPr id="9" name="Picture 8">
            <a:extLst>
              <a:ext uri="{FF2B5EF4-FFF2-40B4-BE49-F238E27FC236}">
                <a16:creationId xmlns:a16="http://schemas.microsoft.com/office/drawing/2014/main" id="{1417167C-9A13-FA2D-B7BE-7E3377E31637}"/>
              </a:ext>
            </a:extLst>
          </p:cNvPr>
          <p:cNvPicPr>
            <a:picLocks noChangeAspect="1"/>
          </p:cNvPicPr>
          <p:nvPr/>
        </p:nvPicPr>
        <p:blipFill>
          <a:blip r:embed="rId4"/>
          <a:stretch>
            <a:fillRect/>
          </a:stretch>
        </p:blipFill>
        <p:spPr>
          <a:xfrm>
            <a:off x="5677437" y="1261413"/>
            <a:ext cx="6042470" cy="4180652"/>
          </a:xfrm>
          <a:prstGeom prst="rect">
            <a:avLst/>
          </a:prstGeom>
        </p:spPr>
      </p:pic>
    </p:spTree>
    <p:extLst>
      <p:ext uri="{BB962C8B-B14F-4D97-AF65-F5344CB8AC3E}">
        <p14:creationId xmlns:p14="http://schemas.microsoft.com/office/powerpoint/2010/main" val="866898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438A41-9906-BD6B-7B57-867A95EE5FDA}"/>
              </a:ext>
            </a:extLst>
          </p:cNvPr>
          <p:cNvSpPr>
            <a:spLocks noGrp="1"/>
          </p:cNvSpPr>
          <p:nvPr>
            <p:ph type="body" idx="1"/>
          </p:nvPr>
        </p:nvSpPr>
        <p:spPr>
          <a:xfrm>
            <a:off x="611978" y="398414"/>
            <a:ext cx="5386917" cy="639762"/>
          </a:xfrm>
        </p:spPr>
        <p:txBody>
          <a:bodyPr/>
          <a:lstStyle/>
          <a:p>
            <a:r>
              <a:rPr lang="en-US" sz="1800" dirty="0"/>
              <a:t>Integrated Database Schema</a:t>
            </a:r>
          </a:p>
        </p:txBody>
      </p:sp>
      <p:pic>
        <p:nvPicPr>
          <p:cNvPr id="4" name="Content Placeholder 3">
            <a:extLst>
              <a:ext uri="{FF2B5EF4-FFF2-40B4-BE49-F238E27FC236}">
                <a16:creationId xmlns:a16="http://schemas.microsoft.com/office/drawing/2014/main" id="{A874288D-0DE0-314D-D05C-2FFE765A5509}"/>
              </a:ext>
            </a:extLst>
          </p:cNvPr>
          <p:cNvPicPr>
            <a:picLocks noGrp="1" noChangeAspect="1"/>
          </p:cNvPicPr>
          <p:nvPr>
            <p:ph sz="half" idx="2"/>
          </p:nvPr>
        </p:nvPicPr>
        <p:blipFill>
          <a:blip r:embed="rId3"/>
          <a:stretch>
            <a:fillRect/>
          </a:stretch>
        </p:blipFill>
        <p:spPr>
          <a:xfrm>
            <a:off x="548640" y="1038176"/>
            <a:ext cx="5386387" cy="2477452"/>
          </a:xfrm>
          <a:prstGeom prst="rect">
            <a:avLst/>
          </a:prstGeom>
        </p:spPr>
      </p:pic>
      <p:sp>
        <p:nvSpPr>
          <p:cNvPr id="2" name="Title 1">
            <a:extLst>
              <a:ext uri="{FF2B5EF4-FFF2-40B4-BE49-F238E27FC236}">
                <a16:creationId xmlns:a16="http://schemas.microsoft.com/office/drawing/2014/main" id="{C313637B-BB40-612A-9273-90EFE1A781EF}"/>
              </a:ext>
            </a:extLst>
          </p:cNvPr>
          <p:cNvSpPr>
            <a:spLocks noGrp="1"/>
          </p:cNvSpPr>
          <p:nvPr>
            <p:ph type="title"/>
          </p:nvPr>
        </p:nvSpPr>
        <p:spPr>
          <a:xfrm>
            <a:off x="609600" y="60976"/>
            <a:ext cx="10972800" cy="602218"/>
          </a:xfrm>
        </p:spPr>
        <p:txBody>
          <a:bodyPr/>
          <a:lstStyle/>
          <a:p>
            <a:r>
              <a:rPr lang="en-US" dirty="0"/>
              <a:t>Core Cleaned One-Stop Source for GIS Data in Blantyre</a:t>
            </a:r>
          </a:p>
        </p:txBody>
      </p:sp>
      <p:pic>
        <p:nvPicPr>
          <p:cNvPr id="8" name="Google Shape;120;p4">
            <a:extLst>
              <a:ext uri="{FF2B5EF4-FFF2-40B4-BE49-F238E27FC236}">
                <a16:creationId xmlns:a16="http://schemas.microsoft.com/office/drawing/2014/main" id="{6FA31CA9-01DA-D5BD-248F-E14BA8550BA0}"/>
              </a:ext>
            </a:extLst>
          </p:cNvPr>
          <p:cNvPicPr preferRelativeResize="0"/>
          <p:nvPr/>
        </p:nvPicPr>
        <p:blipFill>
          <a:blip r:embed="rId4">
            <a:alphaModFix/>
          </a:blip>
          <a:stretch>
            <a:fillRect/>
          </a:stretch>
        </p:blipFill>
        <p:spPr>
          <a:xfrm>
            <a:off x="6519563" y="1223531"/>
            <a:ext cx="3317165" cy="2935848"/>
          </a:xfrm>
          <a:prstGeom prst="rect">
            <a:avLst/>
          </a:prstGeom>
          <a:noFill/>
          <a:ln>
            <a:noFill/>
          </a:ln>
        </p:spPr>
      </p:pic>
      <p:sp>
        <p:nvSpPr>
          <p:cNvPr id="9" name="Text Placeholder 4">
            <a:extLst>
              <a:ext uri="{FF2B5EF4-FFF2-40B4-BE49-F238E27FC236}">
                <a16:creationId xmlns:a16="http://schemas.microsoft.com/office/drawing/2014/main" id="{E0F01C00-6CAC-4E0A-B9E4-85098C08E2E7}"/>
              </a:ext>
            </a:extLst>
          </p:cNvPr>
          <p:cNvSpPr txBox="1">
            <a:spLocks/>
          </p:cNvSpPr>
          <p:nvPr/>
        </p:nvSpPr>
        <p:spPr>
          <a:xfrm>
            <a:off x="6455817" y="573315"/>
            <a:ext cx="5386917" cy="639762"/>
          </a:xfrm>
          <a:prstGeom prst="rect">
            <a:avLst/>
          </a:prstGeom>
        </p:spPr>
        <p:txBody>
          <a:bodyPr anchor="b"/>
          <a:lstStyle>
            <a:lvl1pPr marL="0" indent="0" algn="l" defTabSz="457200" rtl="0" eaLnBrk="1" latinLnBrk="0" hangingPunct="1">
              <a:spcBef>
                <a:spcPct val="20000"/>
              </a:spcBef>
              <a:buFont typeface="Arial"/>
              <a:buNone/>
              <a:defRPr sz="2400" b="1" kern="1200">
                <a:solidFill>
                  <a:srgbClr val="494645"/>
                </a:solidFill>
                <a:latin typeface="Calibri"/>
                <a:ea typeface="+mn-ea"/>
                <a:cs typeface="Calibri"/>
              </a:defRPr>
            </a:lvl1pPr>
            <a:lvl2pPr marL="457200" indent="0" algn="l" defTabSz="457200" rtl="0" eaLnBrk="1" latinLnBrk="0" hangingPunct="1">
              <a:spcBef>
                <a:spcPct val="20000"/>
              </a:spcBef>
              <a:buFont typeface="Arial"/>
              <a:buNone/>
              <a:defRPr sz="2000" b="1" kern="1200">
                <a:solidFill>
                  <a:srgbClr val="00B0F0"/>
                </a:solidFill>
                <a:latin typeface="Calibri"/>
                <a:ea typeface="+mn-ea"/>
                <a:cs typeface="Calibri"/>
              </a:defRPr>
            </a:lvl2pPr>
            <a:lvl3pPr marL="914400" indent="0" algn="l" defTabSz="457200" rtl="0" eaLnBrk="1" latinLnBrk="0" hangingPunct="1">
              <a:spcBef>
                <a:spcPct val="20000"/>
              </a:spcBef>
              <a:buFont typeface="Arial"/>
              <a:buNone/>
              <a:defRPr sz="1800" b="1" kern="1200">
                <a:solidFill>
                  <a:srgbClr val="00B0F0"/>
                </a:solidFill>
                <a:latin typeface="Calibri"/>
                <a:ea typeface="+mn-ea"/>
                <a:cs typeface="Calibri"/>
              </a:defRPr>
            </a:lvl3pPr>
            <a:lvl4pPr marL="1371600" indent="0" algn="l" defTabSz="457200" rtl="0" eaLnBrk="1" latinLnBrk="0" hangingPunct="1">
              <a:spcBef>
                <a:spcPct val="20000"/>
              </a:spcBef>
              <a:buFont typeface="Arial"/>
              <a:buNone/>
              <a:defRPr sz="1600" b="1" kern="1200">
                <a:solidFill>
                  <a:srgbClr val="00B0F0"/>
                </a:solidFill>
                <a:latin typeface="Calibri"/>
                <a:ea typeface="+mn-ea"/>
                <a:cs typeface="Calibri"/>
              </a:defRPr>
            </a:lvl4pPr>
            <a:lvl5pPr marL="1828800" indent="0" algn="l" defTabSz="457200" rtl="0" eaLnBrk="1" latinLnBrk="0" hangingPunct="1">
              <a:spcBef>
                <a:spcPct val="20000"/>
              </a:spcBef>
              <a:buFont typeface="Arial"/>
              <a:buNone/>
              <a:defRPr sz="1600" b="1" kern="1200">
                <a:solidFill>
                  <a:srgbClr val="00B0F0"/>
                </a:solidFill>
                <a:latin typeface="Calibri"/>
                <a:ea typeface="+mn-ea"/>
                <a:cs typeface="Calibri"/>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800" dirty="0"/>
              <a:t>Data Cleaning / Data Dictionary Protocols</a:t>
            </a:r>
          </a:p>
        </p:txBody>
      </p:sp>
      <p:pic>
        <p:nvPicPr>
          <p:cNvPr id="10" name="Google Shape;129;g27ec2ab5dbc_0_7">
            <a:extLst>
              <a:ext uri="{FF2B5EF4-FFF2-40B4-BE49-F238E27FC236}">
                <a16:creationId xmlns:a16="http://schemas.microsoft.com/office/drawing/2014/main" id="{DCD67203-A778-9F6E-7242-6FC4132237FA}"/>
              </a:ext>
            </a:extLst>
          </p:cNvPr>
          <p:cNvPicPr preferRelativeResize="0"/>
          <p:nvPr/>
        </p:nvPicPr>
        <p:blipFill>
          <a:blip r:embed="rId5">
            <a:alphaModFix/>
          </a:blip>
          <a:stretch>
            <a:fillRect/>
          </a:stretch>
        </p:blipFill>
        <p:spPr>
          <a:xfrm>
            <a:off x="7775171" y="2920652"/>
            <a:ext cx="3374967" cy="2820671"/>
          </a:xfrm>
          <a:prstGeom prst="rect">
            <a:avLst/>
          </a:prstGeom>
          <a:noFill/>
          <a:ln>
            <a:noFill/>
          </a:ln>
        </p:spPr>
      </p:pic>
      <p:pic>
        <p:nvPicPr>
          <p:cNvPr id="11" name="Picture 10">
            <a:extLst>
              <a:ext uri="{FF2B5EF4-FFF2-40B4-BE49-F238E27FC236}">
                <a16:creationId xmlns:a16="http://schemas.microsoft.com/office/drawing/2014/main" id="{04B8CACF-4EC0-0FBF-8852-EFA323547D68}"/>
              </a:ext>
            </a:extLst>
          </p:cNvPr>
          <p:cNvPicPr>
            <a:picLocks noChangeAspect="1"/>
          </p:cNvPicPr>
          <p:nvPr/>
        </p:nvPicPr>
        <p:blipFill>
          <a:blip r:embed="rId6"/>
          <a:stretch>
            <a:fillRect/>
          </a:stretch>
        </p:blipFill>
        <p:spPr>
          <a:xfrm>
            <a:off x="548640" y="4015724"/>
            <a:ext cx="4688378" cy="2637213"/>
          </a:xfrm>
          <a:prstGeom prst="rect">
            <a:avLst/>
          </a:prstGeom>
        </p:spPr>
      </p:pic>
      <p:sp>
        <p:nvSpPr>
          <p:cNvPr id="12" name="Text Placeholder 4">
            <a:extLst>
              <a:ext uri="{FF2B5EF4-FFF2-40B4-BE49-F238E27FC236}">
                <a16:creationId xmlns:a16="http://schemas.microsoft.com/office/drawing/2014/main" id="{E1129FF6-78D8-D18B-4E05-ED4180901F21}"/>
              </a:ext>
            </a:extLst>
          </p:cNvPr>
          <p:cNvSpPr txBox="1">
            <a:spLocks/>
          </p:cNvSpPr>
          <p:nvPr/>
        </p:nvSpPr>
        <p:spPr>
          <a:xfrm>
            <a:off x="664618" y="3429000"/>
            <a:ext cx="5386917" cy="639762"/>
          </a:xfrm>
          <a:prstGeom prst="rect">
            <a:avLst/>
          </a:prstGeom>
        </p:spPr>
        <p:txBody>
          <a:bodyPr anchor="b"/>
          <a:lstStyle>
            <a:lvl1pPr marL="0" indent="0" algn="l" defTabSz="457200" rtl="0" eaLnBrk="1" latinLnBrk="0" hangingPunct="1">
              <a:spcBef>
                <a:spcPct val="20000"/>
              </a:spcBef>
              <a:buFont typeface="Arial"/>
              <a:buNone/>
              <a:defRPr sz="2400" b="1" kern="1200">
                <a:solidFill>
                  <a:srgbClr val="494645"/>
                </a:solidFill>
                <a:latin typeface="Calibri"/>
                <a:ea typeface="+mn-ea"/>
                <a:cs typeface="Calibri"/>
              </a:defRPr>
            </a:lvl1pPr>
            <a:lvl2pPr marL="457200" indent="0" algn="l" defTabSz="457200" rtl="0" eaLnBrk="1" latinLnBrk="0" hangingPunct="1">
              <a:spcBef>
                <a:spcPct val="20000"/>
              </a:spcBef>
              <a:buFont typeface="Arial"/>
              <a:buNone/>
              <a:defRPr sz="2000" b="1" kern="1200">
                <a:solidFill>
                  <a:srgbClr val="00B0F0"/>
                </a:solidFill>
                <a:latin typeface="Calibri"/>
                <a:ea typeface="+mn-ea"/>
                <a:cs typeface="Calibri"/>
              </a:defRPr>
            </a:lvl2pPr>
            <a:lvl3pPr marL="914400" indent="0" algn="l" defTabSz="457200" rtl="0" eaLnBrk="1" latinLnBrk="0" hangingPunct="1">
              <a:spcBef>
                <a:spcPct val="20000"/>
              </a:spcBef>
              <a:buFont typeface="Arial"/>
              <a:buNone/>
              <a:defRPr sz="1800" b="1" kern="1200">
                <a:solidFill>
                  <a:srgbClr val="00B0F0"/>
                </a:solidFill>
                <a:latin typeface="Calibri"/>
                <a:ea typeface="+mn-ea"/>
                <a:cs typeface="Calibri"/>
              </a:defRPr>
            </a:lvl3pPr>
            <a:lvl4pPr marL="1371600" indent="0" algn="l" defTabSz="457200" rtl="0" eaLnBrk="1" latinLnBrk="0" hangingPunct="1">
              <a:spcBef>
                <a:spcPct val="20000"/>
              </a:spcBef>
              <a:buFont typeface="Arial"/>
              <a:buNone/>
              <a:defRPr sz="1600" b="1" kern="1200">
                <a:solidFill>
                  <a:srgbClr val="00B0F0"/>
                </a:solidFill>
                <a:latin typeface="Calibri"/>
                <a:ea typeface="+mn-ea"/>
                <a:cs typeface="Calibri"/>
              </a:defRPr>
            </a:lvl4pPr>
            <a:lvl5pPr marL="1828800" indent="0" algn="l" defTabSz="457200" rtl="0" eaLnBrk="1" latinLnBrk="0" hangingPunct="1">
              <a:spcBef>
                <a:spcPct val="20000"/>
              </a:spcBef>
              <a:buFont typeface="Arial"/>
              <a:buNone/>
              <a:defRPr sz="1600" b="1" kern="1200">
                <a:solidFill>
                  <a:srgbClr val="00B0F0"/>
                </a:solidFill>
                <a:latin typeface="Calibri"/>
                <a:ea typeface="+mn-ea"/>
                <a:cs typeface="Calibri"/>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800" dirty="0"/>
              <a:t>ISO Compliant Metadata</a:t>
            </a:r>
          </a:p>
        </p:txBody>
      </p:sp>
    </p:spTree>
    <p:extLst>
      <p:ext uri="{BB962C8B-B14F-4D97-AF65-F5344CB8AC3E}">
        <p14:creationId xmlns:p14="http://schemas.microsoft.com/office/powerpoint/2010/main" val="3796379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80BC0E-2CF9-AAD4-5280-88E5E6F5C47D}"/>
              </a:ext>
            </a:extLst>
          </p:cNvPr>
          <p:cNvSpPr>
            <a:spLocks noGrp="1"/>
          </p:cNvSpPr>
          <p:nvPr>
            <p:ph type="title"/>
          </p:nvPr>
        </p:nvSpPr>
        <p:spPr/>
        <p:txBody>
          <a:bodyPr/>
          <a:lstStyle/>
          <a:p>
            <a:r>
              <a:rPr lang="en-US" dirty="0"/>
              <a:t>Online Atlas (</a:t>
            </a:r>
            <a:r>
              <a:rPr lang="en-US" dirty="0" err="1"/>
              <a:t>GeNode</a:t>
            </a:r>
            <a:r>
              <a:rPr lang="en-US" dirty="0"/>
              <a:t>)</a:t>
            </a:r>
          </a:p>
        </p:txBody>
      </p:sp>
      <p:pic>
        <p:nvPicPr>
          <p:cNvPr id="9" name="Content Placeholder 7">
            <a:hlinkClick r:id="rId3"/>
            <a:extLst>
              <a:ext uri="{FF2B5EF4-FFF2-40B4-BE49-F238E27FC236}">
                <a16:creationId xmlns:a16="http://schemas.microsoft.com/office/drawing/2014/main" id="{39F497BA-87EE-9007-E6DA-1BF593D9A5B9}"/>
              </a:ext>
            </a:extLst>
          </p:cNvPr>
          <p:cNvPicPr>
            <a:picLocks noChangeAspect="1"/>
          </p:cNvPicPr>
          <p:nvPr/>
        </p:nvPicPr>
        <p:blipFill>
          <a:blip r:embed="rId4"/>
          <a:stretch>
            <a:fillRect/>
          </a:stretch>
        </p:blipFill>
        <p:spPr>
          <a:xfrm>
            <a:off x="389578" y="983497"/>
            <a:ext cx="11233150" cy="4311650"/>
          </a:xfrm>
          <a:prstGeom prst="rect">
            <a:avLst/>
          </a:prstGeom>
        </p:spPr>
      </p:pic>
      <p:sp>
        <p:nvSpPr>
          <p:cNvPr id="12" name="TextBox 11">
            <a:extLst>
              <a:ext uri="{FF2B5EF4-FFF2-40B4-BE49-F238E27FC236}">
                <a16:creationId xmlns:a16="http://schemas.microsoft.com/office/drawing/2014/main" id="{F15FEB1D-5076-7384-FCB6-51B91FF5D91C}"/>
              </a:ext>
            </a:extLst>
          </p:cNvPr>
          <p:cNvSpPr txBox="1"/>
          <p:nvPr/>
        </p:nvSpPr>
        <p:spPr>
          <a:xfrm>
            <a:off x="3054153" y="3248593"/>
            <a:ext cx="6108304" cy="369332"/>
          </a:xfrm>
          <a:prstGeom prst="rect">
            <a:avLst/>
          </a:prstGeom>
          <a:noFill/>
        </p:spPr>
        <p:txBody>
          <a:bodyPr wrap="square">
            <a:spAutoFit/>
          </a:bodyPr>
          <a:lstStyle/>
          <a:p>
            <a:r>
              <a:rPr lang="en-US" dirty="0"/>
              <a:t>https://bit.ly/4ffXNKq</a:t>
            </a:r>
          </a:p>
        </p:txBody>
      </p:sp>
      <p:sp>
        <p:nvSpPr>
          <p:cNvPr id="14" name="TextBox 13">
            <a:extLst>
              <a:ext uri="{FF2B5EF4-FFF2-40B4-BE49-F238E27FC236}">
                <a16:creationId xmlns:a16="http://schemas.microsoft.com/office/drawing/2014/main" id="{DA4A9290-8345-449F-0FD8-52B8B5653390}"/>
              </a:ext>
            </a:extLst>
          </p:cNvPr>
          <p:cNvSpPr txBox="1"/>
          <p:nvPr/>
        </p:nvSpPr>
        <p:spPr>
          <a:xfrm>
            <a:off x="1225352" y="5689837"/>
            <a:ext cx="3494315" cy="369332"/>
          </a:xfrm>
          <a:prstGeom prst="rect">
            <a:avLst/>
          </a:prstGeom>
          <a:noFill/>
        </p:spPr>
        <p:txBody>
          <a:bodyPr wrap="square">
            <a:spAutoFit/>
          </a:bodyPr>
          <a:lstStyle/>
          <a:p>
            <a:r>
              <a:rPr lang="en-US" b="1" dirty="0"/>
              <a:t>https://bit.ly/4ffXNKq</a:t>
            </a:r>
          </a:p>
        </p:txBody>
      </p:sp>
      <p:pic>
        <p:nvPicPr>
          <p:cNvPr id="16" name="Picture 15" descr="A qr code on a white background&#10;&#10;Description automatically generated">
            <a:extLst>
              <a:ext uri="{FF2B5EF4-FFF2-40B4-BE49-F238E27FC236}">
                <a16:creationId xmlns:a16="http://schemas.microsoft.com/office/drawing/2014/main" id="{ECF32A5B-157A-D356-EC5C-6D9250D8C029}"/>
              </a:ext>
            </a:extLst>
          </p:cNvPr>
          <p:cNvPicPr>
            <a:picLocks noChangeAspect="1"/>
          </p:cNvPicPr>
          <p:nvPr/>
        </p:nvPicPr>
        <p:blipFill>
          <a:blip r:embed="rId5"/>
          <a:stretch>
            <a:fillRect/>
          </a:stretch>
        </p:blipFill>
        <p:spPr>
          <a:xfrm>
            <a:off x="3935896" y="5094514"/>
            <a:ext cx="1439002" cy="1439002"/>
          </a:xfrm>
          <a:prstGeom prst="rect">
            <a:avLst/>
          </a:prstGeom>
        </p:spPr>
      </p:pic>
    </p:spTree>
    <p:extLst>
      <p:ext uri="{BB962C8B-B14F-4D97-AF65-F5344CB8AC3E}">
        <p14:creationId xmlns:p14="http://schemas.microsoft.com/office/powerpoint/2010/main" val="3879695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491C-A85F-AF47-FEAD-2C8FA3AE71C1}"/>
              </a:ext>
            </a:extLst>
          </p:cNvPr>
          <p:cNvSpPr>
            <a:spLocks noGrp="1"/>
          </p:cNvSpPr>
          <p:nvPr>
            <p:ph type="title"/>
          </p:nvPr>
        </p:nvSpPr>
        <p:spPr>
          <a:xfrm>
            <a:off x="569272" y="74586"/>
            <a:ext cx="11106386" cy="602218"/>
          </a:xfrm>
        </p:spPr>
        <p:txBody>
          <a:bodyPr/>
          <a:lstStyle/>
          <a:p>
            <a:r>
              <a:rPr lang="en-US" dirty="0"/>
              <a:t>Damage Functions for Blantyre Exposed Elements</a:t>
            </a:r>
          </a:p>
        </p:txBody>
      </p:sp>
      <p:pic>
        <p:nvPicPr>
          <p:cNvPr id="4" name="Picture 3">
            <a:extLst>
              <a:ext uri="{FF2B5EF4-FFF2-40B4-BE49-F238E27FC236}">
                <a16:creationId xmlns:a16="http://schemas.microsoft.com/office/drawing/2014/main" id="{2393A92C-ABB6-ABF8-1B08-7549401471C1}"/>
              </a:ext>
            </a:extLst>
          </p:cNvPr>
          <p:cNvPicPr>
            <a:picLocks noChangeAspect="1"/>
          </p:cNvPicPr>
          <p:nvPr/>
        </p:nvPicPr>
        <p:blipFill>
          <a:blip r:embed="rId3"/>
          <a:stretch>
            <a:fillRect/>
          </a:stretch>
        </p:blipFill>
        <p:spPr>
          <a:xfrm>
            <a:off x="569272" y="841509"/>
            <a:ext cx="4963886" cy="2743200"/>
          </a:xfrm>
          <a:prstGeom prst="rect">
            <a:avLst/>
          </a:prstGeom>
        </p:spPr>
      </p:pic>
      <p:pic>
        <p:nvPicPr>
          <p:cNvPr id="5" name="Picture 4">
            <a:extLst>
              <a:ext uri="{FF2B5EF4-FFF2-40B4-BE49-F238E27FC236}">
                <a16:creationId xmlns:a16="http://schemas.microsoft.com/office/drawing/2014/main" id="{3007DBCD-6314-7DB2-070D-0791FD47AF42}"/>
              </a:ext>
            </a:extLst>
          </p:cNvPr>
          <p:cNvPicPr>
            <a:picLocks noChangeAspect="1"/>
          </p:cNvPicPr>
          <p:nvPr/>
        </p:nvPicPr>
        <p:blipFill>
          <a:blip r:embed="rId4"/>
          <a:stretch>
            <a:fillRect/>
          </a:stretch>
        </p:blipFill>
        <p:spPr>
          <a:xfrm>
            <a:off x="567067" y="3667499"/>
            <a:ext cx="4966091" cy="2743200"/>
          </a:xfrm>
          <a:prstGeom prst="rect">
            <a:avLst/>
          </a:prstGeom>
        </p:spPr>
      </p:pic>
      <p:pic>
        <p:nvPicPr>
          <p:cNvPr id="6" name="Picture 5">
            <a:extLst>
              <a:ext uri="{FF2B5EF4-FFF2-40B4-BE49-F238E27FC236}">
                <a16:creationId xmlns:a16="http://schemas.microsoft.com/office/drawing/2014/main" id="{413058B5-A3E5-896B-0C63-523F4A6D2402}"/>
              </a:ext>
            </a:extLst>
          </p:cNvPr>
          <p:cNvPicPr>
            <a:picLocks noChangeAspect="1"/>
          </p:cNvPicPr>
          <p:nvPr/>
        </p:nvPicPr>
        <p:blipFill>
          <a:blip r:embed="rId5"/>
          <a:stretch>
            <a:fillRect/>
          </a:stretch>
        </p:blipFill>
        <p:spPr>
          <a:xfrm>
            <a:off x="6438399" y="841509"/>
            <a:ext cx="4876800" cy="2743200"/>
          </a:xfrm>
          <a:prstGeom prst="rect">
            <a:avLst/>
          </a:prstGeom>
        </p:spPr>
      </p:pic>
      <p:pic>
        <p:nvPicPr>
          <p:cNvPr id="7" name="Picture 6">
            <a:extLst>
              <a:ext uri="{FF2B5EF4-FFF2-40B4-BE49-F238E27FC236}">
                <a16:creationId xmlns:a16="http://schemas.microsoft.com/office/drawing/2014/main" id="{11B45289-FE2C-F642-4A6F-3DA0B14371D1}"/>
              </a:ext>
            </a:extLst>
          </p:cNvPr>
          <p:cNvPicPr>
            <a:picLocks noChangeAspect="1"/>
          </p:cNvPicPr>
          <p:nvPr/>
        </p:nvPicPr>
        <p:blipFill>
          <a:blip r:embed="rId6"/>
          <a:stretch>
            <a:fillRect/>
          </a:stretch>
        </p:blipFill>
        <p:spPr>
          <a:xfrm>
            <a:off x="6438399" y="3749414"/>
            <a:ext cx="4876800" cy="2743200"/>
          </a:xfrm>
          <a:prstGeom prst="rect">
            <a:avLst/>
          </a:prstGeom>
        </p:spPr>
      </p:pic>
    </p:spTree>
    <p:extLst>
      <p:ext uri="{BB962C8B-B14F-4D97-AF65-F5344CB8AC3E}">
        <p14:creationId xmlns:p14="http://schemas.microsoft.com/office/powerpoint/2010/main" val="4095763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13F3-8315-9D95-9949-BB5E2780127D}"/>
              </a:ext>
            </a:extLst>
          </p:cNvPr>
          <p:cNvSpPr>
            <a:spLocks noGrp="1"/>
          </p:cNvSpPr>
          <p:nvPr>
            <p:ph type="title"/>
          </p:nvPr>
        </p:nvSpPr>
        <p:spPr/>
        <p:txBody>
          <a:bodyPr/>
          <a:lstStyle/>
          <a:p>
            <a:r>
              <a:rPr lang="en-US" dirty="0" err="1"/>
              <a:t>BRtR</a:t>
            </a:r>
            <a:r>
              <a:rPr lang="en-US" dirty="0"/>
              <a:t> BOT</a:t>
            </a:r>
          </a:p>
        </p:txBody>
      </p:sp>
      <p:pic>
        <p:nvPicPr>
          <p:cNvPr id="5" name="Content Placeholder 4">
            <a:hlinkClick r:id="rId2"/>
            <a:extLst>
              <a:ext uri="{FF2B5EF4-FFF2-40B4-BE49-F238E27FC236}">
                <a16:creationId xmlns:a16="http://schemas.microsoft.com/office/drawing/2014/main" id="{5889C622-3D1E-2A20-E079-298009467F4B}"/>
              </a:ext>
            </a:extLst>
          </p:cNvPr>
          <p:cNvPicPr>
            <a:picLocks noGrp="1" noChangeAspect="1"/>
          </p:cNvPicPr>
          <p:nvPr>
            <p:ph idx="1"/>
          </p:nvPr>
        </p:nvPicPr>
        <p:blipFill>
          <a:blip r:embed="rId3"/>
          <a:stretch>
            <a:fillRect/>
          </a:stretch>
        </p:blipFill>
        <p:spPr>
          <a:xfrm>
            <a:off x="1414310" y="1096470"/>
            <a:ext cx="5543934" cy="5056187"/>
          </a:xfrm>
          <a:noFill/>
          <a:ln>
            <a:solidFill>
              <a:schemeClr val="accent1"/>
            </a:solidFill>
          </a:ln>
        </p:spPr>
      </p:pic>
      <p:sp>
        <p:nvSpPr>
          <p:cNvPr id="7" name="TextBox 6">
            <a:extLst>
              <a:ext uri="{FF2B5EF4-FFF2-40B4-BE49-F238E27FC236}">
                <a16:creationId xmlns:a16="http://schemas.microsoft.com/office/drawing/2014/main" id="{2C287ED8-65DB-644B-D3AB-4340B92DAB11}"/>
              </a:ext>
            </a:extLst>
          </p:cNvPr>
          <p:cNvSpPr txBox="1"/>
          <p:nvPr/>
        </p:nvSpPr>
        <p:spPr>
          <a:xfrm>
            <a:off x="7779499" y="1857116"/>
            <a:ext cx="2716222" cy="369332"/>
          </a:xfrm>
          <a:prstGeom prst="rect">
            <a:avLst/>
          </a:prstGeom>
          <a:noFill/>
        </p:spPr>
        <p:txBody>
          <a:bodyPr wrap="square">
            <a:spAutoFit/>
          </a:bodyPr>
          <a:lstStyle/>
          <a:p>
            <a:r>
              <a:rPr lang="en-US" b="1" dirty="0"/>
              <a:t>https://bit.ly/41r6HBv</a:t>
            </a:r>
          </a:p>
        </p:txBody>
      </p:sp>
      <p:pic>
        <p:nvPicPr>
          <p:cNvPr id="9" name="Picture 8" descr="A qr code on a white background&#10;&#10;Description automatically generated">
            <a:extLst>
              <a:ext uri="{FF2B5EF4-FFF2-40B4-BE49-F238E27FC236}">
                <a16:creationId xmlns:a16="http://schemas.microsoft.com/office/drawing/2014/main" id="{5F46FC23-D374-DFC2-1E11-7C6FB6D7F862}"/>
              </a:ext>
            </a:extLst>
          </p:cNvPr>
          <p:cNvPicPr>
            <a:picLocks noChangeAspect="1"/>
          </p:cNvPicPr>
          <p:nvPr/>
        </p:nvPicPr>
        <p:blipFill>
          <a:blip r:embed="rId4"/>
          <a:stretch>
            <a:fillRect/>
          </a:stretch>
        </p:blipFill>
        <p:spPr>
          <a:xfrm>
            <a:off x="7958403" y="2282781"/>
            <a:ext cx="2094317" cy="2094317"/>
          </a:xfrm>
          <a:prstGeom prst="rect">
            <a:avLst/>
          </a:prstGeom>
        </p:spPr>
      </p:pic>
    </p:spTree>
    <p:extLst>
      <p:ext uri="{BB962C8B-B14F-4D97-AF65-F5344CB8AC3E}">
        <p14:creationId xmlns:p14="http://schemas.microsoft.com/office/powerpoint/2010/main" val="1498188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C894E8-FEDE-C135-A0A4-44E56088B912}"/>
              </a:ext>
            </a:extLst>
          </p:cNvPr>
          <p:cNvSpPr>
            <a:spLocks noGrp="1"/>
          </p:cNvSpPr>
          <p:nvPr>
            <p:ph type="title"/>
          </p:nvPr>
        </p:nvSpPr>
        <p:spPr/>
        <p:txBody>
          <a:bodyPr>
            <a:normAutofit/>
          </a:bodyPr>
          <a:lstStyle/>
          <a:p>
            <a:r>
              <a:rPr lang="en-US" dirty="0"/>
              <a:t>BRtR: A Collective Journey</a:t>
            </a:r>
            <a:endParaRPr lang="en-GB" dirty="0"/>
          </a:p>
        </p:txBody>
      </p:sp>
      <p:sp>
        <p:nvSpPr>
          <p:cNvPr id="4" name="Content Placeholder 3">
            <a:extLst>
              <a:ext uri="{FF2B5EF4-FFF2-40B4-BE49-F238E27FC236}">
                <a16:creationId xmlns:a16="http://schemas.microsoft.com/office/drawing/2014/main" id="{6ABC340E-2EFF-AD56-C7A0-993625C485CB}"/>
              </a:ext>
            </a:extLst>
          </p:cNvPr>
          <p:cNvSpPr>
            <a:spLocks noGrp="1"/>
          </p:cNvSpPr>
          <p:nvPr>
            <p:ph idx="1"/>
          </p:nvPr>
        </p:nvSpPr>
        <p:spPr>
          <a:xfrm>
            <a:off x="6267938" y="1277738"/>
            <a:ext cx="5509847" cy="4897874"/>
          </a:xfrm>
        </p:spPr>
        <p:txBody>
          <a:bodyPr>
            <a:normAutofit fontScale="47500" lnSpcReduction="20000"/>
          </a:bodyPr>
          <a:lstStyle/>
          <a:p>
            <a:pPr algn="l">
              <a:buFont typeface="Arial" panose="020B0604020202020204" pitchFamily="34" charset="0"/>
              <a:buChar char="•"/>
            </a:pPr>
            <a:r>
              <a:rPr lang="en-US" b="1" i="0" dirty="0">
                <a:solidFill>
                  <a:srgbClr val="0D0D0D"/>
                </a:solidFill>
                <a:effectLst/>
                <a:latin typeface="Söhne"/>
              </a:rPr>
              <a:t>Comprehensive Approach:</a:t>
            </a:r>
            <a:r>
              <a:rPr lang="en-US" b="0" i="0" dirty="0">
                <a:solidFill>
                  <a:srgbClr val="0D0D0D"/>
                </a:solidFill>
                <a:effectLst/>
                <a:latin typeface="Söhne"/>
              </a:rPr>
              <a:t> We've outlined 14 key interventions designed to reduce flood risks and enhance Blantyre's resilience significantly.</a:t>
            </a:r>
          </a:p>
          <a:p>
            <a:pPr algn="l">
              <a:buFont typeface="Arial" panose="020B0604020202020204" pitchFamily="34" charset="0"/>
              <a:buChar char="•"/>
            </a:pPr>
            <a:endParaRPr lang="en-US" b="1" i="0" dirty="0">
              <a:solidFill>
                <a:srgbClr val="0D0D0D"/>
              </a:solidFill>
              <a:effectLst/>
              <a:latin typeface="Söhne"/>
            </a:endParaRPr>
          </a:p>
          <a:p>
            <a:pPr algn="l">
              <a:buFont typeface="Arial" panose="020B0604020202020204" pitchFamily="34" charset="0"/>
              <a:buChar char="•"/>
            </a:pPr>
            <a:r>
              <a:rPr lang="en-US" b="1" i="0" dirty="0">
                <a:solidFill>
                  <a:srgbClr val="0D0D0D"/>
                </a:solidFill>
                <a:effectLst/>
                <a:latin typeface="Söhne"/>
              </a:rPr>
              <a:t>Community at Heart:</a:t>
            </a:r>
            <a:r>
              <a:rPr lang="en-US" b="0" i="0" dirty="0">
                <a:solidFill>
                  <a:srgbClr val="0D0D0D"/>
                </a:solidFill>
                <a:effectLst/>
                <a:latin typeface="Söhne"/>
              </a:rPr>
              <a:t> Central to our plan is the well-being of Blantyre's communities. Every intervention is crafted to safeguard lives, livelihoods, and local ecosystems.</a:t>
            </a:r>
          </a:p>
          <a:p>
            <a:pPr algn="l">
              <a:buFont typeface="Arial" panose="020B0604020202020204" pitchFamily="34" charset="0"/>
              <a:buChar char="•"/>
            </a:pPr>
            <a:endParaRPr lang="en-US" b="1" i="0" dirty="0">
              <a:solidFill>
                <a:srgbClr val="0D0D0D"/>
              </a:solidFill>
              <a:effectLst/>
              <a:latin typeface="Söhne"/>
            </a:endParaRPr>
          </a:p>
          <a:p>
            <a:pPr algn="l">
              <a:buFont typeface="Arial" panose="020B0604020202020204" pitchFamily="34" charset="0"/>
              <a:buChar char="•"/>
            </a:pPr>
            <a:r>
              <a:rPr lang="en-US" b="1" i="0" dirty="0">
                <a:solidFill>
                  <a:srgbClr val="0D0D0D"/>
                </a:solidFill>
                <a:effectLst/>
                <a:latin typeface="Söhne"/>
              </a:rPr>
              <a:t>Collaborative Effort:</a:t>
            </a:r>
            <a:r>
              <a:rPr lang="en-US" b="0" i="0" dirty="0">
                <a:solidFill>
                  <a:srgbClr val="0D0D0D"/>
                </a:solidFill>
                <a:effectLst/>
                <a:latin typeface="Söhne"/>
              </a:rPr>
              <a:t> Success hinges on our collective action. This plan calls for the unwavering commitment of all stakeholders—government, private sector, communities, and international partners.</a:t>
            </a:r>
          </a:p>
          <a:p>
            <a:pPr algn="l">
              <a:buFont typeface="Arial" panose="020B0604020202020204" pitchFamily="34" charset="0"/>
              <a:buChar char="•"/>
            </a:pPr>
            <a:endParaRPr lang="en-US" b="1" i="0" dirty="0">
              <a:solidFill>
                <a:srgbClr val="0D0D0D"/>
              </a:solidFill>
              <a:effectLst/>
              <a:latin typeface="Söhne"/>
            </a:endParaRPr>
          </a:p>
          <a:p>
            <a:pPr algn="l">
              <a:buFont typeface="Arial" panose="020B0604020202020204" pitchFamily="34" charset="0"/>
              <a:buChar char="•"/>
            </a:pPr>
            <a:r>
              <a:rPr lang="en-US" b="1" i="0" dirty="0">
                <a:solidFill>
                  <a:srgbClr val="0D0D0D"/>
                </a:solidFill>
                <a:effectLst/>
                <a:latin typeface="Söhne"/>
              </a:rPr>
              <a:t>Investment in the Future:</a:t>
            </a:r>
            <a:r>
              <a:rPr lang="en-US" b="0" i="0" dirty="0">
                <a:solidFill>
                  <a:srgbClr val="0D0D0D"/>
                </a:solidFill>
                <a:effectLst/>
                <a:latin typeface="Söhne"/>
              </a:rPr>
              <a:t> Implementing these interventions is an investment in Blantyre's sustainable development, ensuring that economic growth and environmental protection go hand in hand.</a:t>
            </a:r>
          </a:p>
          <a:p>
            <a:pPr algn="l">
              <a:buFont typeface="Arial" panose="020B0604020202020204" pitchFamily="34" charset="0"/>
              <a:buChar char="•"/>
            </a:pPr>
            <a:endParaRPr lang="en-US" b="1" i="0" dirty="0">
              <a:solidFill>
                <a:srgbClr val="0D0D0D"/>
              </a:solidFill>
              <a:effectLst/>
              <a:latin typeface="Söhne"/>
            </a:endParaRPr>
          </a:p>
          <a:p>
            <a:pPr algn="l">
              <a:buFont typeface="Arial" panose="020B0604020202020204" pitchFamily="34" charset="0"/>
              <a:buChar char="•"/>
            </a:pPr>
            <a:r>
              <a:rPr lang="en-US" b="1" i="0" dirty="0">
                <a:solidFill>
                  <a:srgbClr val="0D0D0D"/>
                </a:solidFill>
                <a:effectLst/>
                <a:latin typeface="Söhne"/>
              </a:rPr>
              <a:t>Adaptive and Dynamic:</a:t>
            </a:r>
            <a:r>
              <a:rPr lang="en-US" b="0" i="0" dirty="0">
                <a:solidFill>
                  <a:srgbClr val="0D0D0D"/>
                </a:solidFill>
                <a:effectLst/>
                <a:latin typeface="Söhne"/>
              </a:rPr>
              <a:t> IFRMP should continually monitored, evaluate, and adapt to meet emerging challenges and incorporate new insights.</a:t>
            </a:r>
          </a:p>
          <a:p>
            <a:endParaRPr lang="en-GB" dirty="0"/>
          </a:p>
        </p:txBody>
      </p:sp>
      <p:sp>
        <p:nvSpPr>
          <p:cNvPr id="5" name="Rectangle: Rounded Corners 4">
            <a:extLst>
              <a:ext uri="{FF2B5EF4-FFF2-40B4-BE49-F238E27FC236}">
                <a16:creationId xmlns:a16="http://schemas.microsoft.com/office/drawing/2014/main" id="{DB052367-DFC4-7DDE-0D7F-BA47A07F6BBE}"/>
              </a:ext>
            </a:extLst>
          </p:cNvPr>
          <p:cNvSpPr/>
          <p:nvPr/>
        </p:nvSpPr>
        <p:spPr>
          <a:xfrm>
            <a:off x="82920" y="141890"/>
            <a:ext cx="5782173" cy="6574220"/>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descr="A picture containing graphics, circle, logo, graphic design&#10;&#10;Description automatically generated">
            <a:extLst>
              <a:ext uri="{FF2B5EF4-FFF2-40B4-BE49-F238E27FC236}">
                <a16:creationId xmlns:a16="http://schemas.microsoft.com/office/drawing/2014/main" id="{A1E56ED7-7542-5A81-8903-78D9A3A0EA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245" y="755712"/>
            <a:ext cx="5164633" cy="5346576"/>
          </a:xfrm>
          <a:prstGeom prst="rect">
            <a:avLst/>
          </a:prstGeom>
        </p:spPr>
      </p:pic>
    </p:spTree>
    <p:extLst>
      <p:ext uri="{BB962C8B-B14F-4D97-AF65-F5344CB8AC3E}">
        <p14:creationId xmlns:p14="http://schemas.microsoft.com/office/powerpoint/2010/main" val="2999589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DAB41-EC80-2A76-7DDB-2F2BDFB4F61A}"/>
              </a:ext>
            </a:extLst>
          </p:cNvPr>
          <p:cNvSpPr>
            <a:spLocks noGrp="1"/>
          </p:cNvSpPr>
          <p:nvPr>
            <p:ph type="title"/>
          </p:nvPr>
        </p:nvSpPr>
        <p:spPr/>
        <p:txBody>
          <a:bodyPr/>
          <a:lstStyle/>
          <a:p>
            <a:r>
              <a:rPr lang="en-US" dirty="0"/>
              <a:t>Thank You!!</a:t>
            </a:r>
            <a:endParaRPr lang="en-GB" dirty="0"/>
          </a:p>
        </p:txBody>
      </p:sp>
    </p:spTree>
    <p:extLst>
      <p:ext uri="{BB962C8B-B14F-4D97-AF65-F5344CB8AC3E}">
        <p14:creationId xmlns:p14="http://schemas.microsoft.com/office/powerpoint/2010/main" val="98646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5E251-7F90-CB29-F634-DFAE041921D2}"/>
            </a:ext>
          </a:extLst>
        </p:cNvPr>
        <p:cNvGrpSpPr/>
        <p:nvPr/>
      </p:nvGrpSpPr>
      <p:grpSpPr>
        <a:xfrm>
          <a:off x="0" y="0"/>
          <a:ext cx="0" cy="0"/>
          <a:chOff x="0" y="0"/>
          <a:chExt cx="0" cy="0"/>
        </a:xfrm>
      </p:grpSpPr>
      <p:sp>
        <p:nvSpPr>
          <p:cNvPr id="131" name="Freeform 11">
            <a:extLst>
              <a:ext uri="{FF2B5EF4-FFF2-40B4-BE49-F238E27FC236}">
                <a16:creationId xmlns:a16="http://schemas.microsoft.com/office/drawing/2014/main" id="{F0CF9BDD-2A06-ABA6-F9E5-9D60D6ED2FD0}"/>
              </a:ext>
            </a:extLst>
          </p:cNvPr>
          <p:cNvSpPr/>
          <p:nvPr/>
        </p:nvSpPr>
        <p:spPr>
          <a:xfrm>
            <a:off x="3487709" y="2087342"/>
            <a:ext cx="5108000" cy="3192500"/>
          </a:xfrm>
          <a:custGeom>
            <a:avLst/>
            <a:gdLst/>
            <a:ahLst/>
            <a:cxnLst/>
            <a:rect l="l" t="t" r="r" b="b"/>
            <a:pathLst>
              <a:path w="9524804" h="5953002">
                <a:moveTo>
                  <a:pt x="0" y="0"/>
                </a:moveTo>
                <a:lnTo>
                  <a:pt x="9524804" y="0"/>
                </a:lnTo>
                <a:lnTo>
                  <a:pt x="9524804" y="5953002"/>
                </a:lnTo>
                <a:lnTo>
                  <a:pt x="0" y="5953002"/>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78" name="Title 77">
            <a:extLst>
              <a:ext uri="{FF2B5EF4-FFF2-40B4-BE49-F238E27FC236}">
                <a16:creationId xmlns:a16="http://schemas.microsoft.com/office/drawing/2014/main" id="{9F9AAF67-701A-3FF3-D701-EBF20D11EF23}"/>
              </a:ext>
            </a:extLst>
          </p:cNvPr>
          <p:cNvSpPr>
            <a:spLocks noGrp="1"/>
          </p:cNvSpPr>
          <p:nvPr>
            <p:ph type="title"/>
          </p:nvPr>
        </p:nvSpPr>
        <p:spPr/>
        <p:txBody>
          <a:bodyPr/>
          <a:lstStyle/>
          <a:p>
            <a:r>
              <a:rPr lang="en-US"/>
              <a:t>About Stage 3</a:t>
            </a:r>
          </a:p>
        </p:txBody>
      </p:sp>
      <p:grpSp>
        <p:nvGrpSpPr>
          <p:cNvPr id="132" name="Group 12">
            <a:extLst>
              <a:ext uri="{FF2B5EF4-FFF2-40B4-BE49-F238E27FC236}">
                <a16:creationId xmlns:a16="http://schemas.microsoft.com/office/drawing/2014/main" id="{DCFA65E3-9A30-3339-8861-CB623E267988}"/>
              </a:ext>
            </a:extLst>
          </p:cNvPr>
          <p:cNvGrpSpPr/>
          <p:nvPr/>
        </p:nvGrpSpPr>
        <p:grpSpPr>
          <a:xfrm>
            <a:off x="4984592" y="2626475"/>
            <a:ext cx="2114234" cy="2114234"/>
            <a:chOff x="0" y="0"/>
            <a:chExt cx="812800" cy="812800"/>
          </a:xfrm>
        </p:grpSpPr>
        <p:sp>
          <p:nvSpPr>
            <p:cNvPr id="151" name="Freeform 13">
              <a:extLst>
                <a:ext uri="{FF2B5EF4-FFF2-40B4-BE49-F238E27FC236}">
                  <a16:creationId xmlns:a16="http://schemas.microsoft.com/office/drawing/2014/main" id="{C11DCAD1-8B34-F690-B0D1-88C2DAB3F9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114300" cap="sq">
              <a:solidFill>
                <a:srgbClr val="FFFFFF"/>
              </a:solidFill>
              <a:prstDash val="solid"/>
              <a:miter/>
            </a:ln>
          </p:spPr>
          <p:txBody>
            <a:bodyPr/>
            <a:lstStyle/>
            <a:p>
              <a:endParaRPr lang="en-US"/>
            </a:p>
          </p:txBody>
        </p:sp>
        <p:sp>
          <p:nvSpPr>
            <p:cNvPr id="152" name="TextBox 14">
              <a:extLst>
                <a:ext uri="{FF2B5EF4-FFF2-40B4-BE49-F238E27FC236}">
                  <a16:creationId xmlns:a16="http://schemas.microsoft.com/office/drawing/2014/main" id="{0A9B951E-277D-61D4-BCFE-052ECA0761F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3" name="Group 15">
            <a:extLst>
              <a:ext uri="{FF2B5EF4-FFF2-40B4-BE49-F238E27FC236}">
                <a16:creationId xmlns:a16="http://schemas.microsoft.com/office/drawing/2014/main" id="{4AE1169D-A1A8-A6C0-3AAB-7625212792D3}"/>
              </a:ext>
            </a:extLst>
          </p:cNvPr>
          <p:cNvGrpSpPr/>
          <p:nvPr/>
        </p:nvGrpSpPr>
        <p:grpSpPr>
          <a:xfrm>
            <a:off x="3995266" y="2165049"/>
            <a:ext cx="506944" cy="506944"/>
            <a:chOff x="0" y="0"/>
            <a:chExt cx="812800" cy="812800"/>
          </a:xfrm>
        </p:grpSpPr>
        <p:sp>
          <p:nvSpPr>
            <p:cNvPr id="149" name="Freeform 16">
              <a:extLst>
                <a:ext uri="{FF2B5EF4-FFF2-40B4-BE49-F238E27FC236}">
                  <a16:creationId xmlns:a16="http://schemas.microsoft.com/office/drawing/2014/main" id="{202019CA-9A53-51F2-030B-BE102CB202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50" name="TextBox 17">
              <a:extLst>
                <a:ext uri="{FF2B5EF4-FFF2-40B4-BE49-F238E27FC236}">
                  <a16:creationId xmlns:a16="http://schemas.microsoft.com/office/drawing/2014/main" id="{B120C141-88FE-1591-5177-7FA425A3FE4C}"/>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4" name="Group 18">
            <a:extLst>
              <a:ext uri="{FF2B5EF4-FFF2-40B4-BE49-F238E27FC236}">
                <a16:creationId xmlns:a16="http://schemas.microsoft.com/office/drawing/2014/main" id="{1BA8B79A-7171-E932-E3C8-AF14D6728F4E}"/>
              </a:ext>
            </a:extLst>
          </p:cNvPr>
          <p:cNvGrpSpPr/>
          <p:nvPr/>
        </p:nvGrpSpPr>
        <p:grpSpPr>
          <a:xfrm>
            <a:off x="3995266" y="4693064"/>
            <a:ext cx="506944" cy="506944"/>
            <a:chOff x="0" y="0"/>
            <a:chExt cx="812800" cy="812800"/>
          </a:xfrm>
        </p:grpSpPr>
        <p:sp>
          <p:nvSpPr>
            <p:cNvPr id="147" name="Freeform 19">
              <a:extLst>
                <a:ext uri="{FF2B5EF4-FFF2-40B4-BE49-F238E27FC236}">
                  <a16:creationId xmlns:a16="http://schemas.microsoft.com/office/drawing/2014/main" id="{33534DB4-B073-70BF-370D-64287EB8A3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8" name="TextBox 20">
              <a:extLst>
                <a:ext uri="{FF2B5EF4-FFF2-40B4-BE49-F238E27FC236}">
                  <a16:creationId xmlns:a16="http://schemas.microsoft.com/office/drawing/2014/main" id="{FF18EB26-1F53-8225-2E17-678171D8819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5" name="Group 21">
            <a:extLst>
              <a:ext uri="{FF2B5EF4-FFF2-40B4-BE49-F238E27FC236}">
                <a16:creationId xmlns:a16="http://schemas.microsoft.com/office/drawing/2014/main" id="{EB21315C-0A80-FE42-E674-B0EDF85C9F07}"/>
              </a:ext>
            </a:extLst>
          </p:cNvPr>
          <p:cNvGrpSpPr/>
          <p:nvPr/>
        </p:nvGrpSpPr>
        <p:grpSpPr>
          <a:xfrm>
            <a:off x="7602786" y="2165049"/>
            <a:ext cx="506944" cy="506944"/>
            <a:chOff x="0" y="0"/>
            <a:chExt cx="812800" cy="812800"/>
          </a:xfrm>
        </p:grpSpPr>
        <p:sp>
          <p:nvSpPr>
            <p:cNvPr id="145" name="Freeform 22">
              <a:extLst>
                <a:ext uri="{FF2B5EF4-FFF2-40B4-BE49-F238E27FC236}">
                  <a16:creationId xmlns:a16="http://schemas.microsoft.com/office/drawing/2014/main" id="{8A8740B4-ADFD-3CAE-6A98-C7C9B80FAA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6" name="TextBox 23">
              <a:extLst>
                <a:ext uri="{FF2B5EF4-FFF2-40B4-BE49-F238E27FC236}">
                  <a16:creationId xmlns:a16="http://schemas.microsoft.com/office/drawing/2014/main" id="{1D799B37-8C19-3C00-D39C-9EE951716EE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6" name="Group 24">
            <a:extLst>
              <a:ext uri="{FF2B5EF4-FFF2-40B4-BE49-F238E27FC236}">
                <a16:creationId xmlns:a16="http://schemas.microsoft.com/office/drawing/2014/main" id="{A30F9B0B-E040-959B-F6CD-BC533C2D05F8}"/>
              </a:ext>
            </a:extLst>
          </p:cNvPr>
          <p:cNvGrpSpPr/>
          <p:nvPr/>
        </p:nvGrpSpPr>
        <p:grpSpPr>
          <a:xfrm>
            <a:off x="7602786" y="4693064"/>
            <a:ext cx="506944" cy="506944"/>
            <a:chOff x="0" y="0"/>
            <a:chExt cx="812800" cy="812800"/>
          </a:xfrm>
        </p:grpSpPr>
        <p:sp>
          <p:nvSpPr>
            <p:cNvPr id="143" name="Freeform 25">
              <a:extLst>
                <a:ext uri="{FF2B5EF4-FFF2-40B4-BE49-F238E27FC236}">
                  <a16:creationId xmlns:a16="http://schemas.microsoft.com/office/drawing/2014/main" id="{602659D9-23E4-6B77-4AB6-EC2A1EF5A29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4" name="TextBox 26">
              <a:extLst>
                <a:ext uri="{FF2B5EF4-FFF2-40B4-BE49-F238E27FC236}">
                  <a16:creationId xmlns:a16="http://schemas.microsoft.com/office/drawing/2014/main" id="{8818A594-6E3C-6AFF-86FA-F5FEBE2ECA40}"/>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7" name="Group 27">
            <a:extLst>
              <a:ext uri="{FF2B5EF4-FFF2-40B4-BE49-F238E27FC236}">
                <a16:creationId xmlns:a16="http://schemas.microsoft.com/office/drawing/2014/main" id="{A2935843-34E7-135E-4BDF-D0F017EFE0CA}"/>
              </a:ext>
            </a:extLst>
          </p:cNvPr>
          <p:cNvGrpSpPr/>
          <p:nvPr/>
        </p:nvGrpSpPr>
        <p:grpSpPr>
          <a:xfrm>
            <a:off x="8007245" y="3430120"/>
            <a:ext cx="506944" cy="506944"/>
            <a:chOff x="0" y="0"/>
            <a:chExt cx="812800" cy="812800"/>
          </a:xfrm>
        </p:grpSpPr>
        <p:sp>
          <p:nvSpPr>
            <p:cNvPr id="141" name="Freeform 28">
              <a:extLst>
                <a:ext uri="{FF2B5EF4-FFF2-40B4-BE49-F238E27FC236}">
                  <a16:creationId xmlns:a16="http://schemas.microsoft.com/office/drawing/2014/main" id="{C1CAFD19-F447-7E35-275F-14FDE503E71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2" name="TextBox 29">
              <a:extLst>
                <a:ext uri="{FF2B5EF4-FFF2-40B4-BE49-F238E27FC236}">
                  <a16:creationId xmlns:a16="http://schemas.microsoft.com/office/drawing/2014/main" id="{BF5778C4-BF32-569D-7484-93D352DA307A}"/>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8" name="Group 30">
            <a:extLst>
              <a:ext uri="{FF2B5EF4-FFF2-40B4-BE49-F238E27FC236}">
                <a16:creationId xmlns:a16="http://schemas.microsoft.com/office/drawing/2014/main" id="{31C0691F-C8BB-23FE-D7C9-1D9A59C668B6}"/>
              </a:ext>
            </a:extLst>
          </p:cNvPr>
          <p:cNvGrpSpPr/>
          <p:nvPr/>
        </p:nvGrpSpPr>
        <p:grpSpPr>
          <a:xfrm>
            <a:off x="3592727" y="3430120"/>
            <a:ext cx="506944" cy="506944"/>
            <a:chOff x="0" y="0"/>
            <a:chExt cx="812800" cy="812800"/>
          </a:xfrm>
        </p:grpSpPr>
        <p:sp>
          <p:nvSpPr>
            <p:cNvPr id="139" name="Freeform 31">
              <a:extLst>
                <a:ext uri="{FF2B5EF4-FFF2-40B4-BE49-F238E27FC236}">
                  <a16:creationId xmlns:a16="http://schemas.microsoft.com/office/drawing/2014/main" id="{63726E94-486D-DB81-63A8-4584720807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0" name="TextBox 32">
              <a:extLst>
                <a:ext uri="{FF2B5EF4-FFF2-40B4-BE49-F238E27FC236}">
                  <a16:creationId xmlns:a16="http://schemas.microsoft.com/office/drawing/2014/main" id="{A21DBF00-A4D9-C63B-D093-E29CA97532FF}"/>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403F2F0A-E15A-0D46-D09D-3A6FCBF019CF}"/>
              </a:ext>
            </a:extLst>
          </p:cNvPr>
          <p:cNvGrpSpPr/>
          <p:nvPr/>
        </p:nvGrpSpPr>
        <p:grpSpPr>
          <a:xfrm>
            <a:off x="5084366" y="2743792"/>
            <a:ext cx="1858614" cy="1879599"/>
            <a:chOff x="633890" y="2997264"/>
            <a:chExt cx="1858614" cy="1879599"/>
          </a:xfrm>
        </p:grpSpPr>
        <p:sp>
          <p:nvSpPr>
            <p:cNvPr id="155" name="Oval 154">
              <a:extLst>
                <a:ext uri="{FF2B5EF4-FFF2-40B4-BE49-F238E27FC236}">
                  <a16:creationId xmlns:a16="http://schemas.microsoft.com/office/drawing/2014/main" id="{4D3796C5-B74C-636C-9EC7-4300D026D4F3}"/>
                </a:ext>
              </a:extLst>
            </p:cNvPr>
            <p:cNvSpPr>
              <a:spLocks noChangeAspect="1"/>
            </p:cNvSpPr>
            <p:nvPr/>
          </p:nvSpPr>
          <p:spPr>
            <a:xfrm>
              <a:off x="672802" y="3027020"/>
              <a:ext cx="1819702" cy="1820088"/>
            </a:xfrm>
            <a:prstGeom prst="ellipse">
              <a:avLst/>
            </a:prstGeom>
            <a:solidFill>
              <a:schemeClr val="bg1"/>
            </a:solidFill>
            <a:ln w="57150">
              <a:solidFill>
                <a:srgbClr val="047B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6" name="Picture 155" descr="A picture containing graphics, circle, logo, graphic design&#10;&#10;Description automatically generated">
              <a:extLst>
                <a:ext uri="{FF2B5EF4-FFF2-40B4-BE49-F238E27FC236}">
                  <a16:creationId xmlns:a16="http://schemas.microsoft.com/office/drawing/2014/main" id="{DCB42A70-11C9-4BF6-C04C-5C18CCE45F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890" y="2997264"/>
              <a:ext cx="1815637" cy="1879599"/>
            </a:xfrm>
            <a:prstGeom prst="rect">
              <a:avLst/>
            </a:prstGeom>
          </p:spPr>
        </p:pic>
      </p:grpSp>
      <p:sp>
        <p:nvSpPr>
          <p:cNvPr id="159" name="Rectangle 158">
            <a:extLst>
              <a:ext uri="{FF2B5EF4-FFF2-40B4-BE49-F238E27FC236}">
                <a16:creationId xmlns:a16="http://schemas.microsoft.com/office/drawing/2014/main" id="{37FD6847-5F8E-6C93-7E82-7672C721A27C}"/>
              </a:ext>
            </a:extLst>
          </p:cNvPr>
          <p:cNvSpPr>
            <a:spLocks/>
          </p:cNvSpPr>
          <p:nvPr/>
        </p:nvSpPr>
        <p:spPr>
          <a:xfrm>
            <a:off x="4184756" y="3163600"/>
            <a:ext cx="3657600" cy="1828800"/>
          </a:xfrm>
          <a:prstGeom prst="rect">
            <a:avLst/>
          </a:prstGeom>
          <a:noFill/>
        </p:spPr>
        <p:txBody>
          <a:bodyPr wrap="none" lIns="91440" tIns="45720" rIns="91440" bIns="45720">
            <a:prstTxWarp prst="textArchDown">
              <a:avLst/>
            </a:prstTxWarp>
            <a:spAutoFit/>
          </a:bodyPr>
          <a:lstStyle/>
          <a:p>
            <a:pPr algn="ctr"/>
            <a:r>
              <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DLaM Display" panose="02010000000000000000" pitchFamily="2" charset="0"/>
                <a:ea typeface="ADLaM Display" panose="02010000000000000000" pitchFamily="2" charset="0"/>
                <a:cs typeface="ADLaM Display" panose="02010000000000000000" pitchFamily="2" charset="0"/>
              </a:rPr>
              <a:t>Stage III</a:t>
            </a:r>
          </a:p>
        </p:txBody>
      </p:sp>
      <p:sp>
        <p:nvSpPr>
          <p:cNvPr id="160" name="TextBox 30">
            <a:extLst>
              <a:ext uri="{FF2B5EF4-FFF2-40B4-BE49-F238E27FC236}">
                <a16:creationId xmlns:a16="http://schemas.microsoft.com/office/drawing/2014/main" id="{3EFF8927-AED2-CCB4-EB14-7C824C97F016}"/>
              </a:ext>
            </a:extLst>
          </p:cNvPr>
          <p:cNvSpPr txBox="1"/>
          <p:nvPr/>
        </p:nvSpPr>
        <p:spPr>
          <a:xfrm>
            <a:off x="8389509" y="4808893"/>
            <a:ext cx="3357560" cy="218008"/>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Disaster Risk Assessment</a:t>
            </a:r>
          </a:p>
        </p:txBody>
      </p:sp>
      <p:sp>
        <p:nvSpPr>
          <p:cNvPr id="161" name="TextBox 34">
            <a:extLst>
              <a:ext uri="{FF2B5EF4-FFF2-40B4-BE49-F238E27FC236}">
                <a16:creationId xmlns:a16="http://schemas.microsoft.com/office/drawing/2014/main" id="{C67DDAC1-E2F4-9D16-8582-B69BCCC2A034}"/>
              </a:ext>
            </a:extLst>
          </p:cNvPr>
          <p:cNvSpPr txBox="1"/>
          <p:nvPr/>
        </p:nvSpPr>
        <p:spPr>
          <a:xfrm>
            <a:off x="8389509" y="5062910"/>
            <a:ext cx="3285910" cy="1025922"/>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Detailed evaluation of hazard impacts on the population; Economic impact analysis from potential hazard scenarios; Structural and infrastructural resilience assessment against diverse hazards.</a:t>
            </a:r>
          </a:p>
        </p:txBody>
      </p:sp>
      <p:sp>
        <p:nvSpPr>
          <p:cNvPr id="166" name="TextBox 165">
            <a:extLst>
              <a:ext uri="{FF2B5EF4-FFF2-40B4-BE49-F238E27FC236}">
                <a16:creationId xmlns:a16="http://schemas.microsoft.com/office/drawing/2014/main" id="{69C0A554-140E-3D82-03C6-214C2219CE5B}"/>
              </a:ext>
            </a:extLst>
          </p:cNvPr>
          <p:cNvSpPr txBox="1"/>
          <p:nvPr/>
        </p:nvSpPr>
        <p:spPr>
          <a:xfrm>
            <a:off x="5889171" y="713014"/>
            <a:ext cx="157843" cy="369332"/>
          </a:xfrm>
          <a:prstGeom prst="rect">
            <a:avLst/>
          </a:prstGeom>
          <a:noFill/>
        </p:spPr>
        <p:txBody>
          <a:bodyPr wrap="square" rtlCol="0">
            <a:spAutoFit/>
          </a:bodyPr>
          <a:lstStyle/>
          <a:p>
            <a:endParaRPr lang="en-US"/>
          </a:p>
        </p:txBody>
      </p:sp>
      <p:sp>
        <p:nvSpPr>
          <p:cNvPr id="169" name="TextBox 30">
            <a:extLst>
              <a:ext uri="{FF2B5EF4-FFF2-40B4-BE49-F238E27FC236}">
                <a16:creationId xmlns:a16="http://schemas.microsoft.com/office/drawing/2014/main" id="{985B7EF0-5CFC-FEA7-5B21-7F35515B6047}"/>
              </a:ext>
            </a:extLst>
          </p:cNvPr>
          <p:cNvSpPr txBox="1"/>
          <p:nvPr/>
        </p:nvSpPr>
        <p:spPr>
          <a:xfrm>
            <a:off x="4099671" y="2127346"/>
            <a:ext cx="277539" cy="426784"/>
          </a:xfrm>
          <a:prstGeom prst="rect">
            <a:avLst/>
          </a:prstGeom>
        </p:spPr>
        <p:txBody>
          <a:bodyPr wrap="square" lIns="0" tIns="0" rIns="0" bIns="0" rtlCol="0" anchor="t">
            <a:spAutoFit/>
          </a:bodyPr>
          <a:lstStyle/>
          <a:p>
            <a:pPr algn="ctr">
              <a:lnSpc>
                <a:spcPts val="3794"/>
              </a:lnSpc>
            </a:pPr>
            <a:r>
              <a:rPr lang="en-US" b="1">
                <a:solidFill>
                  <a:schemeClr val="bg1"/>
                </a:solidFill>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73" name="TextBox 30">
            <a:extLst>
              <a:ext uri="{FF2B5EF4-FFF2-40B4-BE49-F238E27FC236}">
                <a16:creationId xmlns:a16="http://schemas.microsoft.com/office/drawing/2014/main" id="{5AEED956-0E79-7F0F-2A76-BF0203CD71FF}"/>
              </a:ext>
            </a:extLst>
          </p:cNvPr>
          <p:cNvSpPr txBox="1"/>
          <p:nvPr/>
        </p:nvSpPr>
        <p:spPr>
          <a:xfrm>
            <a:off x="3696970" y="3418299"/>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6</a:t>
            </a:r>
          </a:p>
        </p:txBody>
      </p:sp>
      <p:sp>
        <p:nvSpPr>
          <p:cNvPr id="174" name="TextBox 30">
            <a:extLst>
              <a:ext uri="{FF2B5EF4-FFF2-40B4-BE49-F238E27FC236}">
                <a16:creationId xmlns:a16="http://schemas.microsoft.com/office/drawing/2014/main" id="{67C7F0A7-0641-006A-E455-FBDEA3B74FD3}"/>
              </a:ext>
            </a:extLst>
          </p:cNvPr>
          <p:cNvSpPr txBox="1"/>
          <p:nvPr/>
        </p:nvSpPr>
        <p:spPr>
          <a:xfrm>
            <a:off x="4102561" y="4645538"/>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5</a:t>
            </a:r>
          </a:p>
        </p:txBody>
      </p:sp>
      <p:sp>
        <p:nvSpPr>
          <p:cNvPr id="176" name="TextBox 30">
            <a:extLst>
              <a:ext uri="{FF2B5EF4-FFF2-40B4-BE49-F238E27FC236}">
                <a16:creationId xmlns:a16="http://schemas.microsoft.com/office/drawing/2014/main" id="{E6997299-104D-6B6E-E9BC-7E03B2D8CFCC}"/>
              </a:ext>
            </a:extLst>
          </p:cNvPr>
          <p:cNvSpPr txBox="1"/>
          <p:nvPr/>
        </p:nvSpPr>
        <p:spPr>
          <a:xfrm>
            <a:off x="8109730" y="3391945"/>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77" name="TextBox 30">
            <a:extLst>
              <a:ext uri="{FF2B5EF4-FFF2-40B4-BE49-F238E27FC236}">
                <a16:creationId xmlns:a16="http://schemas.microsoft.com/office/drawing/2014/main" id="{6E708462-A913-022D-B9E6-D273FFCA83CF}"/>
              </a:ext>
            </a:extLst>
          </p:cNvPr>
          <p:cNvSpPr txBox="1"/>
          <p:nvPr/>
        </p:nvSpPr>
        <p:spPr>
          <a:xfrm>
            <a:off x="7729706" y="4645538"/>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4</a:t>
            </a:r>
          </a:p>
        </p:txBody>
      </p:sp>
      <p:sp>
        <p:nvSpPr>
          <p:cNvPr id="178" name="TextBox 30">
            <a:extLst>
              <a:ext uri="{FF2B5EF4-FFF2-40B4-BE49-F238E27FC236}">
                <a16:creationId xmlns:a16="http://schemas.microsoft.com/office/drawing/2014/main" id="{A3FEF6B0-D17B-787F-33BD-8FC9676292CD}"/>
              </a:ext>
            </a:extLst>
          </p:cNvPr>
          <p:cNvSpPr txBox="1"/>
          <p:nvPr/>
        </p:nvSpPr>
        <p:spPr>
          <a:xfrm>
            <a:off x="7729706" y="2126237"/>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79" name="TextBox 30">
            <a:extLst>
              <a:ext uri="{FF2B5EF4-FFF2-40B4-BE49-F238E27FC236}">
                <a16:creationId xmlns:a16="http://schemas.microsoft.com/office/drawing/2014/main" id="{2461903A-E25E-FAA5-7416-39354DBEE9A3}"/>
              </a:ext>
            </a:extLst>
          </p:cNvPr>
          <p:cNvSpPr txBox="1"/>
          <p:nvPr/>
        </p:nvSpPr>
        <p:spPr>
          <a:xfrm>
            <a:off x="490506" y="4808893"/>
            <a:ext cx="3357560" cy="218008"/>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Development of the Risk Atlas</a:t>
            </a:r>
          </a:p>
        </p:txBody>
      </p:sp>
      <p:sp>
        <p:nvSpPr>
          <p:cNvPr id="180" name="TextBox 34">
            <a:extLst>
              <a:ext uri="{FF2B5EF4-FFF2-40B4-BE49-F238E27FC236}">
                <a16:creationId xmlns:a16="http://schemas.microsoft.com/office/drawing/2014/main" id="{73F21558-17D6-7364-7FEA-42DE29D4BEC2}"/>
              </a:ext>
            </a:extLst>
          </p:cNvPr>
          <p:cNvSpPr txBox="1"/>
          <p:nvPr/>
        </p:nvSpPr>
        <p:spPr>
          <a:xfrm>
            <a:off x="569273" y="5062910"/>
            <a:ext cx="3285910" cy="615553"/>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Comprehensive </a:t>
            </a:r>
            <a:r>
              <a:rPr lang="en-US" sz="1400" dirty="0" err="1">
                <a:solidFill>
                  <a:srgbClr val="000000"/>
                </a:solidFill>
                <a:latin typeface="Calibri" panose="020F0502020204030204" pitchFamily="34" charset="0"/>
                <a:cs typeface="Calibri" panose="020F0502020204030204" pitchFamily="34" charset="0"/>
              </a:rPr>
              <a:t>visualisation</a:t>
            </a:r>
            <a:r>
              <a:rPr lang="en-US" sz="1400" dirty="0">
                <a:solidFill>
                  <a:srgbClr val="000000"/>
                </a:solidFill>
                <a:latin typeface="Calibri" panose="020F0502020204030204" pitchFamily="34" charset="0"/>
                <a:cs typeface="Calibri" panose="020F0502020204030204" pitchFamily="34" charset="0"/>
              </a:rPr>
              <a:t> of hazard zones and risk levels; Detailed mapping of areas by risk category for strategic planning.</a:t>
            </a:r>
          </a:p>
        </p:txBody>
      </p:sp>
      <p:sp>
        <p:nvSpPr>
          <p:cNvPr id="181" name="TextBox 30">
            <a:extLst>
              <a:ext uri="{FF2B5EF4-FFF2-40B4-BE49-F238E27FC236}">
                <a16:creationId xmlns:a16="http://schemas.microsoft.com/office/drawing/2014/main" id="{5B9AD601-5EAA-F1FF-34DD-D7E8A69B3D5C}"/>
              </a:ext>
            </a:extLst>
          </p:cNvPr>
          <p:cNvSpPr txBox="1"/>
          <p:nvPr/>
        </p:nvSpPr>
        <p:spPr>
          <a:xfrm>
            <a:off x="8389509" y="1385595"/>
            <a:ext cx="3357560" cy="218008"/>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Exposure Assessment</a:t>
            </a:r>
          </a:p>
        </p:txBody>
      </p:sp>
      <p:sp>
        <p:nvSpPr>
          <p:cNvPr id="182" name="TextBox 34">
            <a:extLst>
              <a:ext uri="{FF2B5EF4-FFF2-40B4-BE49-F238E27FC236}">
                <a16:creationId xmlns:a16="http://schemas.microsoft.com/office/drawing/2014/main" id="{49A88A5A-C06D-9DB4-385C-8E51B1B15FA2}"/>
              </a:ext>
            </a:extLst>
          </p:cNvPr>
          <p:cNvSpPr txBox="1"/>
          <p:nvPr/>
        </p:nvSpPr>
        <p:spPr>
          <a:xfrm>
            <a:off x="8377104" y="1682473"/>
            <a:ext cx="3285910" cy="820738"/>
          </a:xfrm>
          <a:prstGeom prst="rect">
            <a:avLst/>
          </a:prstGeom>
        </p:spPr>
        <p:txBody>
          <a:bodyPr wrap="square" lIns="0" tIns="0" rIns="0" bIns="0" rtlCol="0" anchor="t">
            <a:spAutoFit/>
          </a:bodyPr>
          <a:lstStyle/>
          <a:p>
            <a:pPr>
              <a:lnSpc>
                <a:spcPts val="1600"/>
              </a:lnSpc>
            </a:pPr>
            <a:r>
              <a:rPr lang="en-US" sz="1400">
                <a:solidFill>
                  <a:srgbClr val="000000"/>
                </a:solidFill>
                <a:latin typeface="Calibri" panose="020F0502020204030204" pitchFamily="34" charset="0"/>
                <a:cs typeface="Calibri" panose="020F0502020204030204" pitchFamily="34" charset="0"/>
              </a:rPr>
              <a:t>Estimation of Average </a:t>
            </a:r>
            <a:r>
              <a:rPr lang="en-US" sz="1400" err="1">
                <a:solidFill>
                  <a:srgbClr val="000000"/>
                </a:solidFill>
                <a:latin typeface="Calibri" panose="020F0502020204030204" pitchFamily="34" charset="0"/>
                <a:cs typeface="Calibri" panose="020F0502020204030204" pitchFamily="34" charset="0"/>
              </a:rPr>
              <a:t>Annualised</a:t>
            </a:r>
            <a:r>
              <a:rPr lang="en-US" sz="1400">
                <a:solidFill>
                  <a:srgbClr val="000000"/>
                </a:solidFill>
                <a:latin typeface="Calibri" panose="020F0502020204030204" pitchFamily="34" charset="0"/>
                <a:cs typeface="Calibri" panose="020F0502020204030204" pitchFamily="34" charset="0"/>
              </a:rPr>
              <a:t> Losses (AALs) for flood hazards;  Earthquake, landslides, and drought risk analysis; Development of a composite risk index.</a:t>
            </a:r>
          </a:p>
        </p:txBody>
      </p:sp>
      <p:sp>
        <p:nvSpPr>
          <p:cNvPr id="183" name="TextBox 30">
            <a:extLst>
              <a:ext uri="{FF2B5EF4-FFF2-40B4-BE49-F238E27FC236}">
                <a16:creationId xmlns:a16="http://schemas.microsoft.com/office/drawing/2014/main" id="{DA5F1FB8-1E0F-683F-4967-1FB12942F37D}"/>
              </a:ext>
            </a:extLst>
          </p:cNvPr>
          <p:cNvSpPr txBox="1"/>
          <p:nvPr/>
        </p:nvSpPr>
        <p:spPr>
          <a:xfrm>
            <a:off x="76986" y="2989642"/>
            <a:ext cx="3357560" cy="436017"/>
          </a:xfrm>
          <a:prstGeom prst="rect">
            <a:avLst/>
          </a:prstGeom>
        </p:spPr>
        <p:txBody>
          <a:bodyPr wrap="square" lIns="0" tIns="0" rIns="0" bIns="0" rtlCol="0" anchor="t">
            <a:spAutoFit/>
          </a:bodyPr>
          <a:lstStyle/>
          <a:p>
            <a:pPr algn="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Online GIS Server</a:t>
            </a:r>
          </a:p>
          <a:p>
            <a:pPr algn="r">
              <a:lnSpc>
                <a:spcPts val="1700"/>
              </a:lnSpc>
            </a:pPr>
            <a:endPar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84" name="TextBox 34">
            <a:extLst>
              <a:ext uri="{FF2B5EF4-FFF2-40B4-BE49-F238E27FC236}">
                <a16:creationId xmlns:a16="http://schemas.microsoft.com/office/drawing/2014/main" id="{7C02027D-D4E4-EB1B-FB0C-BEA6B571B60A}"/>
              </a:ext>
            </a:extLst>
          </p:cNvPr>
          <p:cNvSpPr txBox="1"/>
          <p:nvPr/>
        </p:nvSpPr>
        <p:spPr>
          <a:xfrm>
            <a:off x="152161" y="3412008"/>
            <a:ext cx="3285910" cy="820738"/>
          </a:xfrm>
          <a:prstGeom prst="rect">
            <a:avLst/>
          </a:prstGeom>
        </p:spPr>
        <p:txBody>
          <a:bodyPr wrap="square" lIns="0" tIns="0" rIns="0" bIns="0" rtlCol="0" anchor="t">
            <a:spAutoFit/>
          </a:bodyPr>
          <a:lstStyle/>
          <a:p>
            <a:pPr algn="r">
              <a:lnSpc>
                <a:spcPts val="1600"/>
              </a:lnSpc>
            </a:pPr>
            <a:r>
              <a:rPr lang="en-US" sz="1400" dirty="0">
                <a:solidFill>
                  <a:srgbClr val="000000"/>
                </a:solidFill>
                <a:latin typeface="Calibri" panose="020F0502020204030204" pitchFamily="34" charset="0"/>
                <a:cs typeface="Calibri" panose="020F0502020204030204" pitchFamily="34" charset="0"/>
              </a:rPr>
              <a:t>Deployment of an interactive online GIS platform for real-time data access; User-friendly interface for stakeholders to </a:t>
            </a:r>
            <a:r>
              <a:rPr lang="en-US" sz="1400" dirty="0" err="1">
                <a:solidFill>
                  <a:srgbClr val="000000"/>
                </a:solidFill>
                <a:latin typeface="Calibri" panose="020F0502020204030204" pitchFamily="34" charset="0"/>
                <a:cs typeface="Calibri" panose="020F0502020204030204" pitchFamily="34" charset="0"/>
              </a:rPr>
              <a:t>analyse</a:t>
            </a:r>
            <a:r>
              <a:rPr lang="en-US" sz="1400" dirty="0">
                <a:solidFill>
                  <a:srgbClr val="000000"/>
                </a:solidFill>
                <a:latin typeface="Calibri" panose="020F0502020204030204" pitchFamily="34" charset="0"/>
                <a:cs typeface="Calibri" panose="020F0502020204030204" pitchFamily="34" charset="0"/>
              </a:rPr>
              <a:t> spatial risk data.</a:t>
            </a:r>
          </a:p>
        </p:txBody>
      </p:sp>
      <p:sp>
        <p:nvSpPr>
          <p:cNvPr id="185" name="TextBox 30">
            <a:extLst>
              <a:ext uri="{FF2B5EF4-FFF2-40B4-BE49-F238E27FC236}">
                <a16:creationId xmlns:a16="http://schemas.microsoft.com/office/drawing/2014/main" id="{966242D2-07A1-D620-B8DA-9521602B3DD8}"/>
              </a:ext>
            </a:extLst>
          </p:cNvPr>
          <p:cNvSpPr txBox="1"/>
          <p:nvPr/>
        </p:nvSpPr>
        <p:spPr>
          <a:xfrm>
            <a:off x="8704252" y="2989642"/>
            <a:ext cx="3357560" cy="436017"/>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Development of Damage Curve Functions</a:t>
            </a:r>
          </a:p>
        </p:txBody>
      </p:sp>
      <p:sp>
        <p:nvSpPr>
          <p:cNvPr id="186" name="TextBox 34">
            <a:extLst>
              <a:ext uri="{FF2B5EF4-FFF2-40B4-BE49-F238E27FC236}">
                <a16:creationId xmlns:a16="http://schemas.microsoft.com/office/drawing/2014/main" id="{20E00082-EAB7-A298-932F-76EC2471543E}"/>
              </a:ext>
            </a:extLst>
          </p:cNvPr>
          <p:cNvSpPr txBox="1"/>
          <p:nvPr/>
        </p:nvSpPr>
        <p:spPr>
          <a:xfrm>
            <a:off x="8704252" y="3412008"/>
            <a:ext cx="3285910" cy="1025922"/>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Developing damage curves for residential and non-residential buildings for floods, earthquakes, and landslides, and modeling infrastructure resilience in natural disasters.</a:t>
            </a:r>
          </a:p>
          <a:p>
            <a:pPr algn="r">
              <a:lnSpc>
                <a:spcPts val="1600"/>
              </a:lnSpc>
            </a:pPr>
            <a:endParaRPr lang="en-US" sz="1400" dirty="0">
              <a:solidFill>
                <a:srgbClr val="000000"/>
              </a:solidFill>
              <a:latin typeface="Calibri" panose="020F0502020204030204" pitchFamily="34" charset="0"/>
              <a:cs typeface="Calibri" panose="020F0502020204030204" pitchFamily="34" charset="0"/>
            </a:endParaRPr>
          </a:p>
        </p:txBody>
      </p:sp>
      <p:sp>
        <p:nvSpPr>
          <p:cNvPr id="187" name="TextBox 30">
            <a:extLst>
              <a:ext uri="{FF2B5EF4-FFF2-40B4-BE49-F238E27FC236}">
                <a16:creationId xmlns:a16="http://schemas.microsoft.com/office/drawing/2014/main" id="{2FCADD87-88E2-17AE-BF2A-EE891038171B}"/>
              </a:ext>
            </a:extLst>
          </p:cNvPr>
          <p:cNvSpPr txBox="1"/>
          <p:nvPr/>
        </p:nvSpPr>
        <p:spPr>
          <a:xfrm>
            <a:off x="490506" y="1385595"/>
            <a:ext cx="3357560" cy="436017"/>
          </a:xfrm>
          <a:prstGeom prst="rect">
            <a:avLst/>
          </a:prstGeom>
        </p:spPr>
        <p:txBody>
          <a:bodyPr wrap="square" lIns="0" tIns="0" rIns="0" bIns="0" rtlCol="0" anchor="t">
            <a:spAutoFit/>
          </a:bodyPr>
          <a:lstStyle/>
          <a:p>
            <a:pPr algn="r">
              <a:lnSpc>
                <a:spcPts val="1700"/>
              </a:lnSpc>
            </a:pPr>
            <a:r>
              <a:rPr lang="en-US" sz="1600">
                <a:solidFill>
                  <a:srgbClr val="000000"/>
                </a:solidFill>
                <a:latin typeface="ADLaM Display" panose="02010000000000000000" pitchFamily="2" charset="0"/>
                <a:ea typeface="ADLaM Display" panose="02010000000000000000" pitchFamily="2" charset="0"/>
                <a:cs typeface="ADLaM Display" panose="02010000000000000000" pitchFamily="2" charset="0"/>
              </a:rPr>
              <a:t>Vulnerability Survey and Community Assessment</a:t>
            </a:r>
          </a:p>
        </p:txBody>
      </p:sp>
      <p:sp>
        <p:nvSpPr>
          <p:cNvPr id="188" name="TextBox 34">
            <a:extLst>
              <a:ext uri="{FF2B5EF4-FFF2-40B4-BE49-F238E27FC236}">
                <a16:creationId xmlns:a16="http://schemas.microsoft.com/office/drawing/2014/main" id="{DF016D4A-D973-36D0-3809-5FD99469BDB9}"/>
              </a:ext>
            </a:extLst>
          </p:cNvPr>
          <p:cNvSpPr txBox="1"/>
          <p:nvPr/>
        </p:nvSpPr>
        <p:spPr>
          <a:xfrm>
            <a:off x="562156" y="1803729"/>
            <a:ext cx="3285910" cy="1025922"/>
          </a:xfrm>
          <a:prstGeom prst="rect">
            <a:avLst/>
          </a:prstGeom>
        </p:spPr>
        <p:txBody>
          <a:bodyPr wrap="square" lIns="0" tIns="0" rIns="0" bIns="0" rtlCol="0" anchor="t">
            <a:spAutoFit/>
          </a:bodyPr>
          <a:lstStyle/>
          <a:p>
            <a:pPr algn="r">
              <a:lnSpc>
                <a:spcPts val="1600"/>
              </a:lnSpc>
            </a:pPr>
            <a:r>
              <a:rPr lang="en-US" sz="1400">
                <a:solidFill>
                  <a:srgbClr val="000000"/>
                </a:solidFill>
                <a:latin typeface="Calibri" panose="020F0502020204030204" pitchFamily="34" charset="0"/>
                <a:cs typeface="Calibri" panose="020F0502020204030204" pitchFamily="34" charset="0"/>
              </a:rPr>
              <a:t>Comprehensive survey design tailored to community specifics; Methodical execution of surveys to gather critical data; In-depth analysis of survey findings to understand community vulnerabilities.</a:t>
            </a:r>
          </a:p>
        </p:txBody>
      </p:sp>
    </p:spTree>
    <p:extLst>
      <p:ext uri="{BB962C8B-B14F-4D97-AF65-F5344CB8AC3E}">
        <p14:creationId xmlns:p14="http://schemas.microsoft.com/office/powerpoint/2010/main" val="2705418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77">
            <a:extLst>
              <a:ext uri="{FF2B5EF4-FFF2-40B4-BE49-F238E27FC236}">
                <a16:creationId xmlns:a16="http://schemas.microsoft.com/office/drawing/2014/main" id="{E1B60955-0812-6BD3-8799-B23ABF78C503}"/>
              </a:ext>
            </a:extLst>
          </p:cNvPr>
          <p:cNvSpPr>
            <a:spLocks noGrp="1"/>
          </p:cNvSpPr>
          <p:nvPr>
            <p:ph type="title"/>
          </p:nvPr>
        </p:nvSpPr>
        <p:spPr/>
        <p:txBody>
          <a:bodyPr/>
          <a:lstStyle/>
          <a:p>
            <a:r>
              <a:rPr lang="en-US" dirty="0"/>
              <a:t>About Stage 4</a:t>
            </a:r>
          </a:p>
        </p:txBody>
      </p:sp>
      <p:sp>
        <p:nvSpPr>
          <p:cNvPr id="160" name="TextBox 30">
            <a:extLst>
              <a:ext uri="{FF2B5EF4-FFF2-40B4-BE49-F238E27FC236}">
                <a16:creationId xmlns:a16="http://schemas.microsoft.com/office/drawing/2014/main" id="{DB1894D9-91C6-5CAC-CE8A-C1A08589D453}"/>
              </a:ext>
            </a:extLst>
          </p:cNvPr>
          <p:cNvSpPr txBox="1"/>
          <p:nvPr/>
        </p:nvSpPr>
        <p:spPr>
          <a:xfrm>
            <a:off x="8396626" y="4451390"/>
            <a:ext cx="3357560" cy="436017"/>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Integrated Flood Risk Management Plan</a:t>
            </a:r>
          </a:p>
        </p:txBody>
      </p:sp>
      <p:sp>
        <p:nvSpPr>
          <p:cNvPr id="161" name="TextBox 34">
            <a:extLst>
              <a:ext uri="{FF2B5EF4-FFF2-40B4-BE49-F238E27FC236}">
                <a16:creationId xmlns:a16="http://schemas.microsoft.com/office/drawing/2014/main" id="{D8EC28ED-FE37-3262-2DF7-E5ED93C90E1D}"/>
              </a:ext>
            </a:extLst>
          </p:cNvPr>
          <p:cNvSpPr txBox="1"/>
          <p:nvPr/>
        </p:nvSpPr>
        <p:spPr>
          <a:xfrm>
            <a:off x="8389509" y="5062910"/>
            <a:ext cx="3285910" cy="1025922"/>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 Detailed elaboration on flood-specific interventions, refining them for targeted risk reduction and management, and running simulations to assess savings and reductions in AALs when possible. </a:t>
            </a:r>
          </a:p>
        </p:txBody>
      </p:sp>
      <p:sp>
        <p:nvSpPr>
          <p:cNvPr id="179" name="TextBox 30">
            <a:extLst>
              <a:ext uri="{FF2B5EF4-FFF2-40B4-BE49-F238E27FC236}">
                <a16:creationId xmlns:a16="http://schemas.microsoft.com/office/drawing/2014/main" id="{B5A24A61-3F86-1B9C-60AE-4E7983403FE6}"/>
              </a:ext>
            </a:extLst>
          </p:cNvPr>
          <p:cNvSpPr txBox="1"/>
          <p:nvPr/>
        </p:nvSpPr>
        <p:spPr>
          <a:xfrm>
            <a:off x="497623" y="4451390"/>
            <a:ext cx="3357560" cy="276999"/>
          </a:xfrm>
          <a:prstGeom prst="rect">
            <a:avLst/>
          </a:prstGeom>
        </p:spPr>
        <p:txBody>
          <a:bodyPr wrap="square" lIns="0" tIns="0" rIns="0" bIns="0" rtlCol="0" anchor="t">
            <a:spAutoFit/>
          </a:bodyPr>
          <a:lstStyle/>
          <a:p>
            <a:r>
              <a:rPr lang="en-GB" b="1" dirty="0"/>
              <a:t>Final Presentation and Report</a:t>
            </a:r>
          </a:p>
        </p:txBody>
      </p:sp>
      <p:sp>
        <p:nvSpPr>
          <p:cNvPr id="180" name="TextBox 34">
            <a:extLst>
              <a:ext uri="{FF2B5EF4-FFF2-40B4-BE49-F238E27FC236}">
                <a16:creationId xmlns:a16="http://schemas.microsoft.com/office/drawing/2014/main" id="{B92B614E-0BC7-8AE7-B43B-945E1C66452D}"/>
              </a:ext>
            </a:extLst>
          </p:cNvPr>
          <p:cNvSpPr txBox="1"/>
          <p:nvPr/>
        </p:nvSpPr>
        <p:spPr>
          <a:xfrm>
            <a:off x="569273" y="5062910"/>
            <a:ext cx="3285910" cy="820738"/>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Culmination of the project with a presentation and report summarizing the proposed strategies and implementation roadmap</a:t>
            </a:r>
          </a:p>
        </p:txBody>
      </p:sp>
      <p:sp>
        <p:nvSpPr>
          <p:cNvPr id="181" name="TextBox 30">
            <a:extLst>
              <a:ext uri="{FF2B5EF4-FFF2-40B4-BE49-F238E27FC236}">
                <a16:creationId xmlns:a16="http://schemas.microsoft.com/office/drawing/2014/main" id="{8B91EFB6-FFBE-2258-EAB5-490405B0A017}"/>
              </a:ext>
            </a:extLst>
          </p:cNvPr>
          <p:cNvSpPr txBox="1"/>
          <p:nvPr/>
        </p:nvSpPr>
        <p:spPr>
          <a:xfrm>
            <a:off x="8389509" y="1385595"/>
            <a:ext cx="3357560" cy="654025"/>
          </a:xfrm>
          <a:prstGeom prst="rect">
            <a:avLst/>
          </a:prstGeom>
        </p:spPr>
        <p:txBody>
          <a:bodyPr wrap="square" lIns="0" tIns="0" rIns="0" bIns="0" rtlCol="0" anchor="t">
            <a:spAutoFit/>
          </a:bodyPr>
          <a:lstStyle/>
          <a:p>
            <a:pP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Multi-Hazard Risk Management Strategy</a:t>
            </a:r>
          </a:p>
          <a:p>
            <a:pPr>
              <a:lnSpc>
                <a:spcPts val="1700"/>
              </a:lnSpc>
            </a:pPr>
            <a:endPar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82" name="TextBox 34">
            <a:extLst>
              <a:ext uri="{FF2B5EF4-FFF2-40B4-BE49-F238E27FC236}">
                <a16:creationId xmlns:a16="http://schemas.microsoft.com/office/drawing/2014/main" id="{380E76C7-748F-9967-1DBC-FAC43F555D0B}"/>
              </a:ext>
            </a:extLst>
          </p:cNvPr>
          <p:cNvSpPr txBox="1"/>
          <p:nvPr/>
        </p:nvSpPr>
        <p:spPr>
          <a:xfrm>
            <a:off x="8331530" y="1875299"/>
            <a:ext cx="3285910" cy="820738"/>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Formulating a six-year multi-hazard risk management strategy for Blantyre City, the first of its kind, building on the workshop outcomes. </a:t>
            </a:r>
          </a:p>
        </p:txBody>
      </p:sp>
      <p:sp>
        <p:nvSpPr>
          <p:cNvPr id="187" name="TextBox 30">
            <a:extLst>
              <a:ext uri="{FF2B5EF4-FFF2-40B4-BE49-F238E27FC236}">
                <a16:creationId xmlns:a16="http://schemas.microsoft.com/office/drawing/2014/main" id="{8AE5AE45-D677-3BB7-4086-8615EBBFFC1D}"/>
              </a:ext>
            </a:extLst>
          </p:cNvPr>
          <p:cNvSpPr txBox="1"/>
          <p:nvPr/>
        </p:nvSpPr>
        <p:spPr>
          <a:xfrm>
            <a:off x="490506" y="1385595"/>
            <a:ext cx="3357560" cy="218008"/>
          </a:xfrm>
          <a:prstGeom prst="rect">
            <a:avLst/>
          </a:prstGeom>
        </p:spPr>
        <p:txBody>
          <a:bodyPr wrap="square" lIns="0" tIns="0" rIns="0" bIns="0" rtlCol="0" anchor="t">
            <a:spAutoFit/>
          </a:bodyPr>
          <a:lstStyle/>
          <a:p>
            <a:pPr algn="r">
              <a:lnSpc>
                <a:spcPts val="1700"/>
              </a:lnSpc>
            </a:pPr>
            <a:r>
              <a:rPr lang="en-US" sz="16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Stakeholders Workshop</a:t>
            </a:r>
          </a:p>
        </p:txBody>
      </p:sp>
      <p:sp>
        <p:nvSpPr>
          <p:cNvPr id="188" name="TextBox 34">
            <a:extLst>
              <a:ext uri="{FF2B5EF4-FFF2-40B4-BE49-F238E27FC236}">
                <a16:creationId xmlns:a16="http://schemas.microsoft.com/office/drawing/2014/main" id="{35E9ABC1-3D8C-C143-D346-3E8B19A27961}"/>
              </a:ext>
            </a:extLst>
          </p:cNvPr>
          <p:cNvSpPr txBox="1"/>
          <p:nvPr/>
        </p:nvSpPr>
        <p:spPr>
          <a:xfrm>
            <a:off x="516582" y="1875299"/>
            <a:ext cx="3285910" cy="820738"/>
          </a:xfrm>
          <a:prstGeom prst="rect">
            <a:avLst/>
          </a:prstGeom>
        </p:spPr>
        <p:txBody>
          <a:bodyPr wrap="square" lIns="0" tIns="0" rIns="0" bIns="0" rtlCol="0" anchor="t">
            <a:spAutoFit/>
          </a:bodyPr>
          <a:lstStyle/>
          <a:p>
            <a:pPr>
              <a:lnSpc>
                <a:spcPts val="1600"/>
              </a:lnSpc>
            </a:pPr>
            <a:r>
              <a:rPr lang="en-US" sz="1400" dirty="0">
                <a:solidFill>
                  <a:srgbClr val="000000"/>
                </a:solidFill>
                <a:latin typeface="Calibri" panose="020F0502020204030204" pitchFamily="34" charset="0"/>
                <a:cs typeface="Calibri" panose="020F0502020204030204" pitchFamily="34" charset="0"/>
              </a:rPr>
              <a:t>Engaged stakeholders in workshops to ideate, brainstorm, and prioritize disaster risk management strategies (and related interventions), building on Stage 3 outcomes.</a:t>
            </a:r>
          </a:p>
        </p:txBody>
      </p:sp>
      <p:grpSp>
        <p:nvGrpSpPr>
          <p:cNvPr id="4" name="Group 3">
            <a:extLst>
              <a:ext uri="{FF2B5EF4-FFF2-40B4-BE49-F238E27FC236}">
                <a16:creationId xmlns:a16="http://schemas.microsoft.com/office/drawing/2014/main" id="{7078C000-66D5-3A58-E566-1E87F56440A0}"/>
              </a:ext>
            </a:extLst>
          </p:cNvPr>
          <p:cNvGrpSpPr/>
          <p:nvPr/>
        </p:nvGrpSpPr>
        <p:grpSpPr>
          <a:xfrm>
            <a:off x="3487709" y="713014"/>
            <a:ext cx="5359980" cy="4566828"/>
            <a:chOff x="3487709" y="713014"/>
            <a:chExt cx="5359980" cy="4566828"/>
          </a:xfrm>
        </p:grpSpPr>
        <p:sp>
          <p:nvSpPr>
            <p:cNvPr id="131" name="Freeform 11">
              <a:extLst>
                <a:ext uri="{FF2B5EF4-FFF2-40B4-BE49-F238E27FC236}">
                  <a16:creationId xmlns:a16="http://schemas.microsoft.com/office/drawing/2014/main" id="{56506151-08E3-4031-D40B-6D50BA7E1346}"/>
                </a:ext>
              </a:extLst>
            </p:cNvPr>
            <p:cNvSpPr/>
            <p:nvPr/>
          </p:nvSpPr>
          <p:spPr>
            <a:xfrm>
              <a:off x="3487709" y="2087342"/>
              <a:ext cx="5108000" cy="3192500"/>
            </a:xfrm>
            <a:custGeom>
              <a:avLst/>
              <a:gdLst/>
              <a:ahLst/>
              <a:cxnLst/>
              <a:rect l="l" t="t" r="r" b="b"/>
              <a:pathLst>
                <a:path w="9524804" h="5953002">
                  <a:moveTo>
                    <a:pt x="0" y="0"/>
                  </a:moveTo>
                  <a:lnTo>
                    <a:pt x="9524804" y="0"/>
                  </a:lnTo>
                  <a:lnTo>
                    <a:pt x="9524804" y="5953002"/>
                  </a:lnTo>
                  <a:lnTo>
                    <a:pt x="0" y="5953002"/>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132" name="Group 12">
              <a:extLst>
                <a:ext uri="{FF2B5EF4-FFF2-40B4-BE49-F238E27FC236}">
                  <a16:creationId xmlns:a16="http://schemas.microsoft.com/office/drawing/2014/main" id="{00EB78DA-00CF-147F-4C68-6563757D1EDB}"/>
                </a:ext>
              </a:extLst>
            </p:cNvPr>
            <p:cNvGrpSpPr/>
            <p:nvPr/>
          </p:nvGrpSpPr>
          <p:grpSpPr>
            <a:xfrm>
              <a:off x="4984592" y="2626475"/>
              <a:ext cx="2114234" cy="2114234"/>
              <a:chOff x="0" y="0"/>
              <a:chExt cx="812800" cy="812800"/>
            </a:xfrm>
          </p:grpSpPr>
          <p:sp>
            <p:nvSpPr>
              <p:cNvPr id="151" name="Freeform 13">
                <a:extLst>
                  <a:ext uri="{FF2B5EF4-FFF2-40B4-BE49-F238E27FC236}">
                    <a16:creationId xmlns:a16="http://schemas.microsoft.com/office/drawing/2014/main" id="{EF4B83FB-E3E7-E081-552A-4DD147E0B8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114300" cap="sq">
                <a:solidFill>
                  <a:srgbClr val="FFFFFF"/>
                </a:solidFill>
                <a:prstDash val="solid"/>
                <a:miter/>
              </a:ln>
            </p:spPr>
            <p:txBody>
              <a:bodyPr/>
              <a:lstStyle/>
              <a:p>
                <a:endParaRPr lang="en-US"/>
              </a:p>
            </p:txBody>
          </p:sp>
          <p:sp>
            <p:nvSpPr>
              <p:cNvPr id="152" name="TextBox 14">
                <a:extLst>
                  <a:ext uri="{FF2B5EF4-FFF2-40B4-BE49-F238E27FC236}">
                    <a16:creationId xmlns:a16="http://schemas.microsoft.com/office/drawing/2014/main" id="{F8201DF3-7C86-2184-1795-D6328BCF8893}"/>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3" name="Group 15">
              <a:extLst>
                <a:ext uri="{FF2B5EF4-FFF2-40B4-BE49-F238E27FC236}">
                  <a16:creationId xmlns:a16="http://schemas.microsoft.com/office/drawing/2014/main" id="{8F216BA2-B682-79C2-FB26-46AA52613FEE}"/>
                </a:ext>
              </a:extLst>
            </p:cNvPr>
            <p:cNvGrpSpPr/>
            <p:nvPr/>
          </p:nvGrpSpPr>
          <p:grpSpPr>
            <a:xfrm>
              <a:off x="3995266" y="2165049"/>
              <a:ext cx="506944" cy="506944"/>
              <a:chOff x="0" y="0"/>
              <a:chExt cx="812800" cy="812800"/>
            </a:xfrm>
          </p:grpSpPr>
          <p:sp>
            <p:nvSpPr>
              <p:cNvPr id="149" name="Freeform 16">
                <a:extLst>
                  <a:ext uri="{FF2B5EF4-FFF2-40B4-BE49-F238E27FC236}">
                    <a16:creationId xmlns:a16="http://schemas.microsoft.com/office/drawing/2014/main" id="{B38DA1A0-815A-1D39-D101-40DED6B7CE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50" name="TextBox 17">
                <a:extLst>
                  <a:ext uri="{FF2B5EF4-FFF2-40B4-BE49-F238E27FC236}">
                    <a16:creationId xmlns:a16="http://schemas.microsoft.com/office/drawing/2014/main" id="{01B5F435-31C4-5DDB-A226-00D5AD7407A5}"/>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4" name="Group 18">
              <a:extLst>
                <a:ext uri="{FF2B5EF4-FFF2-40B4-BE49-F238E27FC236}">
                  <a16:creationId xmlns:a16="http://schemas.microsoft.com/office/drawing/2014/main" id="{321EB178-3AB6-7167-195D-1E6591A10010}"/>
                </a:ext>
              </a:extLst>
            </p:cNvPr>
            <p:cNvGrpSpPr/>
            <p:nvPr/>
          </p:nvGrpSpPr>
          <p:grpSpPr>
            <a:xfrm>
              <a:off x="3995266" y="4693064"/>
              <a:ext cx="506944" cy="506944"/>
              <a:chOff x="0" y="0"/>
              <a:chExt cx="812800" cy="812800"/>
            </a:xfrm>
          </p:grpSpPr>
          <p:sp>
            <p:nvSpPr>
              <p:cNvPr id="147" name="Freeform 19">
                <a:extLst>
                  <a:ext uri="{FF2B5EF4-FFF2-40B4-BE49-F238E27FC236}">
                    <a16:creationId xmlns:a16="http://schemas.microsoft.com/office/drawing/2014/main" id="{65EE6459-8E97-3DB1-D515-0B9A90447A8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8" name="TextBox 20">
                <a:extLst>
                  <a:ext uri="{FF2B5EF4-FFF2-40B4-BE49-F238E27FC236}">
                    <a16:creationId xmlns:a16="http://schemas.microsoft.com/office/drawing/2014/main" id="{1640C86D-C326-9EBF-8B7A-788D2944FF99}"/>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5" name="Group 21">
              <a:extLst>
                <a:ext uri="{FF2B5EF4-FFF2-40B4-BE49-F238E27FC236}">
                  <a16:creationId xmlns:a16="http://schemas.microsoft.com/office/drawing/2014/main" id="{241CB363-9210-D0ED-D059-E3258E1C91B3}"/>
                </a:ext>
              </a:extLst>
            </p:cNvPr>
            <p:cNvGrpSpPr/>
            <p:nvPr/>
          </p:nvGrpSpPr>
          <p:grpSpPr>
            <a:xfrm>
              <a:off x="7602786" y="2165049"/>
              <a:ext cx="506944" cy="506944"/>
              <a:chOff x="0" y="0"/>
              <a:chExt cx="812800" cy="812800"/>
            </a:xfrm>
          </p:grpSpPr>
          <p:sp>
            <p:nvSpPr>
              <p:cNvPr id="145" name="Freeform 22">
                <a:extLst>
                  <a:ext uri="{FF2B5EF4-FFF2-40B4-BE49-F238E27FC236}">
                    <a16:creationId xmlns:a16="http://schemas.microsoft.com/office/drawing/2014/main" id="{A4B8BEB0-95E8-74C9-F87E-16AADD5202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dirty="0"/>
              </a:p>
            </p:txBody>
          </p:sp>
          <p:sp>
            <p:nvSpPr>
              <p:cNvPr id="146" name="TextBox 23">
                <a:extLst>
                  <a:ext uri="{FF2B5EF4-FFF2-40B4-BE49-F238E27FC236}">
                    <a16:creationId xmlns:a16="http://schemas.microsoft.com/office/drawing/2014/main" id="{8E2EF673-FD4E-2CB7-C904-DAFD424AEAC3}"/>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6" name="Group 24">
              <a:extLst>
                <a:ext uri="{FF2B5EF4-FFF2-40B4-BE49-F238E27FC236}">
                  <a16:creationId xmlns:a16="http://schemas.microsoft.com/office/drawing/2014/main" id="{168EF630-EA56-DFBA-D1A7-2D16A26E775D}"/>
                </a:ext>
              </a:extLst>
            </p:cNvPr>
            <p:cNvGrpSpPr/>
            <p:nvPr/>
          </p:nvGrpSpPr>
          <p:grpSpPr>
            <a:xfrm>
              <a:off x="7602786" y="4693064"/>
              <a:ext cx="506944" cy="506944"/>
              <a:chOff x="0" y="0"/>
              <a:chExt cx="812800" cy="812800"/>
            </a:xfrm>
          </p:grpSpPr>
          <p:sp>
            <p:nvSpPr>
              <p:cNvPr id="143" name="Freeform 25">
                <a:extLst>
                  <a:ext uri="{FF2B5EF4-FFF2-40B4-BE49-F238E27FC236}">
                    <a16:creationId xmlns:a16="http://schemas.microsoft.com/office/drawing/2014/main" id="{B0FAB46C-B250-20C8-6935-9CD030FD60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a:p>
            </p:txBody>
          </p:sp>
          <p:sp>
            <p:nvSpPr>
              <p:cNvPr id="144" name="TextBox 26">
                <a:extLst>
                  <a:ext uri="{FF2B5EF4-FFF2-40B4-BE49-F238E27FC236}">
                    <a16:creationId xmlns:a16="http://schemas.microsoft.com/office/drawing/2014/main" id="{DDF8DC50-411D-D320-8424-2173F4AB80F2}"/>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38" name="Group 30">
              <a:extLst>
                <a:ext uri="{FF2B5EF4-FFF2-40B4-BE49-F238E27FC236}">
                  <a16:creationId xmlns:a16="http://schemas.microsoft.com/office/drawing/2014/main" id="{730FC47F-3BE4-0BB8-C93B-D4DFAD082FA3}"/>
                </a:ext>
              </a:extLst>
            </p:cNvPr>
            <p:cNvGrpSpPr/>
            <p:nvPr/>
          </p:nvGrpSpPr>
          <p:grpSpPr>
            <a:xfrm>
              <a:off x="3592727" y="3430120"/>
              <a:ext cx="506944" cy="506944"/>
              <a:chOff x="0" y="0"/>
              <a:chExt cx="812800" cy="812800"/>
            </a:xfrm>
          </p:grpSpPr>
          <p:sp>
            <p:nvSpPr>
              <p:cNvPr id="139" name="Freeform 31">
                <a:extLst>
                  <a:ext uri="{FF2B5EF4-FFF2-40B4-BE49-F238E27FC236}">
                    <a16:creationId xmlns:a16="http://schemas.microsoft.com/office/drawing/2014/main" id="{79313E49-117D-FEF9-45A9-F51AE87773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2D40"/>
              </a:solidFill>
              <a:ln w="47625" cap="sq">
                <a:solidFill>
                  <a:srgbClr val="FFFFFF"/>
                </a:solidFill>
                <a:prstDash val="solid"/>
                <a:miter/>
              </a:ln>
            </p:spPr>
            <p:txBody>
              <a:bodyPr/>
              <a:lstStyle/>
              <a:p>
                <a:endParaRPr lang="en-US" dirty="0"/>
              </a:p>
            </p:txBody>
          </p:sp>
          <p:sp>
            <p:nvSpPr>
              <p:cNvPr id="140" name="TextBox 32">
                <a:extLst>
                  <a:ext uri="{FF2B5EF4-FFF2-40B4-BE49-F238E27FC236}">
                    <a16:creationId xmlns:a16="http://schemas.microsoft.com/office/drawing/2014/main" id="{5E3A5F1E-28A1-7845-AE57-CAFBF636C1B7}"/>
                  </a:ext>
                </a:extLst>
              </p:cNvPr>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37A37AD1-026F-BF48-F92A-F21D20F5D906}"/>
                </a:ext>
              </a:extLst>
            </p:cNvPr>
            <p:cNvGrpSpPr/>
            <p:nvPr/>
          </p:nvGrpSpPr>
          <p:grpSpPr>
            <a:xfrm>
              <a:off x="5084366" y="2743792"/>
              <a:ext cx="1858614" cy="1879599"/>
              <a:chOff x="633890" y="2997264"/>
              <a:chExt cx="1858614" cy="1879599"/>
            </a:xfrm>
          </p:grpSpPr>
          <p:sp>
            <p:nvSpPr>
              <p:cNvPr id="155" name="Oval 154">
                <a:extLst>
                  <a:ext uri="{FF2B5EF4-FFF2-40B4-BE49-F238E27FC236}">
                    <a16:creationId xmlns:a16="http://schemas.microsoft.com/office/drawing/2014/main" id="{1BB900DA-43B2-46C3-32D6-891C348F5984}"/>
                  </a:ext>
                </a:extLst>
              </p:cNvPr>
              <p:cNvSpPr>
                <a:spLocks noChangeAspect="1"/>
              </p:cNvSpPr>
              <p:nvPr/>
            </p:nvSpPr>
            <p:spPr>
              <a:xfrm>
                <a:off x="672802" y="3027020"/>
                <a:ext cx="1819702" cy="1820088"/>
              </a:xfrm>
              <a:prstGeom prst="ellipse">
                <a:avLst/>
              </a:prstGeom>
              <a:solidFill>
                <a:schemeClr val="bg1"/>
              </a:solidFill>
              <a:ln w="57150">
                <a:solidFill>
                  <a:srgbClr val="047B8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6" name="Picture 155" descr="A picture containing graphics, circle, logo, graphic design&#10;&#10;Description automatically generated">
                <a:extLst>
                  <a:ext uri="{FF2B5EF4-FFF2-40B4-BE49-F238E27FC236}">
                    <a16:creationId xmlns:a16="http://schemas.microsoft.com/office/drawing/2014/main" id="{00EC8541-446E-3455-C801-68A5FC2468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890" y="2997264"/>
                <a:ext cx="1815637" cy="1879599"/>
              </a:xfrm>
              <a:prstGeom prst="rect">
                <a:avLst/>
              </a:prstGeom>
            </p:spPr>
          </p:pic>
        </p:grpSp>
        <p:sp>
          <p:nvSpPr>
            <p:cNvPr id="159" name="Rectangle 158">
              <a:extLst>
                <a:ext uri="{FF2B5EF4-FFF2-40B4-BE49-F238E27FC236}">
                  <a16:creationId xmlns:a16="http://schemas.microsoft.com/office/drawing/2014/main" id="{BE4EA374-2D8D-95B3-4559-2997AF7DDEE5}"/>
                </a:ext>
              </a:extLst>
            </p:cNvPr>
            <p:cNvSpPr>
              <a:spLocks/>
            </p:cNvSpPr>
            <p:nvPr/>
          </p:nvSpPr>
          <p:spPr>
            <a:xfrm>
              <a:off x="4184756" y="3163600"/>
              <a:ext cx="3657600" cy="1828800"/>
            </a:xfrm>
            <a:prstGeom prst="rect">
              <a:avLst/>
            </a:prstGeom>
            <a:noFill/>
          </p:spPr>
          <p:txBody>
            <a:bodyPr wrap="none" lIns="91440" tIns="45720" rIns="91440" bIns="45720">
              <a:prstTxWarp prst="textArchDown">
                <a:avLst/>
              </a:prstTxWarp>
              <a:spAutoFit/>
            </a:bodyPr>
            <a:lstStyle/>
            <a:p>
              <a:pPr algn="ctr"/>
              <a:r>
                <a:rPr lang="en-U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DLaM Display" panose="02010000000000000000" pitchFamily="2" charset="0"/>
                  <a:ea typeface="ADLaM Display" panose="02010000000000000000" pitchFamily="2" charset="0"/>
                  <a:cs typeface="ADLaM Display" panose="02010000000000000000" pitchFamily="2" charset="0"/>
                </a:rPr>
                <a:t>Stage IV</a:t>
              </a:r>
            </a:p>
          </p:txBody>
        </p:sp>
        <p:sp>
          <p:nvSpPr>
            <p:cNvPr id="166" name="TextBox 165">
              <a:extLst>
                <a:ext uri="{FF2B5EF4-FFF2-40B4-BE49-F238E27FC236}">
                  <a16:creationId xmlns:a16="http://schemas.microsoft.com/office/drawing/2014/main" id="{62FDAA04-5233-E49B-DC5A-FC293CB4AE96}"/>
                </a:ext>
              </a:extLst>
            </p:cNvPr>
            <p:cNvSpPr txBox="1"/>
            <p:nvPr/>
          </p:nvSpPr>
          <p:spPr>
            <a:xfrm>
              <a:off x="5889171" y="713014"/>
              <a:ext cx="157843" cy="369332"/>
            </a:xfrm>
            <a:prstGeom prst="rect">
              <a:avLst/>
            </a:prstGeom>
            <a:noFill/>
          </p:spPr>
          <p:txBody>
            <a:bodyPr wrap="square" rtlCol="0">
              <a:spAutoFit/>
            </a:bodyPr>
            <a:lstStyle/>
            <a:p>
              <a:endParaRPr lang="en-US"/>
            </a:p>
          </p:txBody>
        </p:sp>
        <p:sp>
          <p:nvSpPr>
            <p:cNvPr id="169" name="TextBox 30">
              <a:extLst>
                <a:ext uri="{FF2B5EF4-FFF2-40B4-BE49-F238E27FC236}">
                  <a16:creationId xmlns:a16="http://schemas.microsoft.com/office/drawing/2014/main" id="{3E44BA88-7B95-E8D8-D79B-FF16168572A9}"/>
                </a:ext>
              </a:extLst>
            </p:cNvPr>
            <p:cNvSpPr txBox="1"/>
            <p:nvPr/>
          </p:nvSpPr>
          <p:spPr>
            <a:xfrm>
              <a:off x="4099671" y="2127346"/>
              <a:ext cx="277539" cy="426784"/>
            </a:xfrm>
            <a:prstGeom prst="rect">
              <a:avLst/>
            </a:prstGeom>
          </p:spPr>
          <p:txBody>
            <a:bodyPr wrap="square" lIns="0" tIns="0" rIns="0" bIns="0" rtlCol="0" anchor="t">
              <a:spAutoFit/>
            </a:bodyPr>
            <a:lstStyle/>
            <a:p>
              <a:pPr algn="ctr">
                <a:lnSpc>
                  <a:spcPts val="3794"/>
                </a:lnSpc>
              </a:pPr>
              <a:r>
                <a:rPr lang="en-US" b="1">
                  <a:solidFill>
                    <a:schemeClr val="bg1"/>
                  </a:solidFill>
                  <a:latin typeface="ADLaM Display" panose="02010000000000000000" pitchFamily="2" charset="0"/>
                  <a:ea typeface="ADLaM Display" panose="02010000000000000000" pitchFamily="2" charset="0"/>
                  <a:cs typeface="ADLaM Display" panose="02010000000000000000" pitchFamily="2" charset="0"/>
                </a:rPr>
                <a:t>1</a:t>
              </a:r>
            </a:p>
          </p:txBody>
        </p:sp>
        <p:sp>
          <p:nvSpPr>
            <p:cNvPr id="174" name="TextBox 30">
              <a:extLst>
                <a:ext uri="{FF2B5EF4-FFF2-40B4-BE49-F238E27FC236}">
                  <a16:creationId xmlns:a16="http://schemas.microsoft.com/office/drawing/2014/main" id="{4CED1ECE-D919-0633-9578-5DBF49DEE267}"/>
                </a:ext>
              </a:extLst>
            </p:cNvPr>
            <p:cNvSpPr txBox="1"/>
            <p:nvPr/>
          </p:nvSpPr>
          <p:spPr>
            <a:xfrm>
              <a:off x="4102561" y="4645538"/>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4</a:t>
              </a:r>
            </a:p>
          </p:txBody>
        </p:sp>
        <p:sp>
          <p:nvSpPr>
            <p:cNvPr id="177" name="TextBox 30">
              <a:extLst>
                <a:ext uri="{FF2B5EF4-FFF2-40B4-BE49-F238E27FC236}">
                  <a16:creationId xmlns:a16="http://schemas.microsoft.com/office/drawing/2014/main" id="{D8004580-3651-8CC6-7627-1D3DC1D36B58}"/>
                </a:ext>
              </a:extLst>
            </p:cNvPr>
            <p:cNvSpPr txBox="1"/>
            <p:nvPr/>
          </p:nvSpPr>
          <p:spPr>
            <a:xfrm>
              <a:off x="7729706" y="4645538"/>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78" name="TextBox 30">
              <a:extLst>
                <a:ext uri="{FF2B5EF4-FFF2-40B4-BE49-F238E27FC236}">
                  <a16:creationId xmlns:a16="http://schemas.microsoft.com/office/drawing/2014/main" id="{D94E520D-74CF-10A8-07AA-34BDB9270DF1}"/>
                </a:ext>
              </a:extLst>
            </p:cNvPr>
            <p:cNvSpPr txBox="1"/>
            <p:nvPr/>
          </p:nvSpPr>
          <p:spPr>
            <a:xfrm>
              <a:off x="7729706" y="2126237"/>
              <a:ext cx="277539" cy="426784"/>
            </a:xfrm>
            <a:prstGeom prst="rect">
              <a:avLst/>
            </a:prstGeom>
          </p:spPr>
          <p:txBody>
            <a:bodyPr wrap="square" lIns="0" tIns="0" rIns="0" bIns="0" rtlCol="0" anchor="t">
              <a:spAutoFit/>
            </a:bodyPr>
            <a:lstStyle/>
            <a:p>
              <a:pPr algn="ctr">
                <a:lnSpc>
                  <a:spcPts val="3794"/>
                </a:lnSpc>
              </a:pPr>
              <a:r>
                <a:rPr lang="en-US"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 name="Rectangle 1">
              <a:extLst>
                <a:ext uri="{FF2B5EF4-FFF2-40B4-BE49-F238E27FC236}">
                  <a16:creationId xmlns:a16="http://schemas.microsoft.com/office/drawing/2014/main" id="{2C4EB1D4-E480-AE3C-D7F4-8E16D3B30C70}"/>
                </a:ext>
              </a:extLst>
            </p:cNvPr>
            <p:cNvSpPr/>
            <p:nvPr/>
          </p:nvSpPr>
          <p:spPr>
            <a:xfrm>
              <a:off x="7062874" y="3373110"/>
              <a:ext cx="1784815" cy="6120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818ECE5C-02A5-87CF-8955-02B764EEA00F}"/>
              </a:ext>
            </a:extLst>
          </p:cNvPr>
          <p:cNvSpPr/>
          <p:nvPr/>
        </p:nvSpPr>
        <p:spPr>
          <a:xfrm>
            <a:off x="3239358" y="3343720"/>
            <a:ext cx="1784815" cy="6846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071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ign&#10;&#10;Description automatically generated">
            <a:extLst>
              <a:ext uri="{FF2B5EF4-FFF2-40B4-BE49-F238E27FC236}">
                <a16:creationId xmlns:a16="http://schemas.microsoft.com/office/drawing/2014/main" id="{1B3DDE18-7A9D-1A75-604A-B34507ADABE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0A4F150-F37B-7D68-3B09-3F3C3B47CC0B}"/>
              </a:ext>
            </a:extLst>
          </p:cNvPr>
          <p:cNvSpPr>
            <a:spLocks noGrp="1"/>
          </p:cNvSpPr>
          <p:nvPr>
            <p:ph type="title"/>
          </p:nvPr>
        </p:nvSpPr>
        <p:spPr/>
        <p:txBody>
          <a:bodyPr>
            <a:noAutofit/>
          </a:bodyPr>
          <a:lstStyle/>
          <a:p>
            <a:r>
              <a:rPr lang="en-US" sz="2800" b="1" i="0" dirty="0">
                <a:effectLst/>
                <a:latin typeface="Söhne"/>
              </a:rPr>
              <a:t>What is a Risk Management Strategy?</a:t>
            </a:r>
            <a:br>
              <a:rPr lang="en-US" sz="2800" b="1" i="0" dirty="0">
                <a:effectLst/>
                <a:latin typeface="Söhne"/>
              </a:rPr>
            </a:br>
            <a:endParaRPr lang="en-GB" sz="2800" dirty="0"/>
          </a:p>
        </p:txBody>
      </p:sp>
      <p:sp>
        <p:nvSpPr>
          <p:cNvPr id="5" name="Content Placeholder 4">
            <a:extLst>
              <a:ext uri="{FF2B5EF4-FFF2-40B4-BE49-F238E27FC236}">
                <a16:creationId xmlns:a16="http://schemas.microsoft.com/office/drawing/2014/main" id="{0F402ED5-EF3A-DFCE-0B24-F782973CC282}"/>
              </a:ext>
            </a:extLst>
          </p:cNvPr>
          <p:cNvSpPr>
            <a:spLocks noGrp="1"/>
          </p:cNvSpPr>
          <p:nvPr>
            <p:ph idx="1"/>
          </p:nvPr>
        </p:nvSpPr>
        <p:spPr>
          <a:xfrm>
            <a:off x="459862" y="1325885"/>
            <a:ext cx="5339159" cy="5288925"/>
          </a:xfrm>
        </p:spPr>
        <p:txBody>
          <a:bodyPr>
            <a:normAutofit fontScale="55000" lnSpcReduction="20000"/>
          </a:bodyPr>
          <a:lstStyle/>
          <a:p>
            <a:r>
              <a:rPr lang="en-US" sz="3800" dirty="0"/>
              <a:t>A comprehensive framework designed to:</a:t>
            </a:r>
          </a:p>
          <a:p>
            <a:pPr lvl="1"/>
            <a:endParaRPr lang="en-US" sz="3200" dirty="0"/>
          </a:p>
          <a:p>
            <a:pPr lvl="1"/>
            <a:r>
              <a:rPr lang="en-US" sz="3200" dirty="0"/>
              <a:t>manage natural hazard risks that could adversely affect Blantyre City and their potential impacts on its infrastructure, population, and economy;</a:t>
            </a:r>
          </a:p>
          <a:p>
            <a:pPr lvl="1"/>
            <a:endParaRPr lang="en-GB" sz="3200" dirty="0"/>
          </a:p>
          <a:p>
            <a:pPr lvl="1"/>
            <a:r>
              <a:rPr lang="en-GB" sz="3200" dirty="0"/>
              <a:t>provide authorities with a systematic approach to proactive </a:t>
            </a:r>
            <a:r>
              <a:rPr lang="en-US" sz="3200" dirty="0"/>
              <a:t>actions aimed at protecting Blantyre City's residents, enhancing infrastructure and response capabilities, and increasing community awareness and resilience; </a:t>
            </a:r>
          </a:p>
          <a:p>
            <a:pPr lvl="1"/>
            <a:endParaRPr lang="en-US" sz="3200" dirty="0"/>
          </a:p>
          <a:p>
            <a:pPr marL="457200" lvl="1" indent="0">
              <a:buNone/>
            </a:pPr>
            <a:r>
              <a:rPr lang="en-US" sz="3200" dirty="0"/>
              <a:t>	and</a:t>
            </a:r>
          </a:p>
          <a:p>
            <a:pPr lvl="1"/>
            <a:endParaRPr lang="en-US" sz="3200" dirty="0"/>
          </a:p>
          <a:p>
            <a:pPr lvl="1"/>
            <a:r>
              <a:rPr lang="en-US" sz="3200" dirty="0"/>
              <a:t>represent a commitment to </a:t>
            </a:r>
            <a:r>
              <a:rPr lang="en-US" sz="3200" dirty="0" err="1"/>
              <a:t>prioritising</a:t>
            </a:r>
            <a:r>
              <a:rPr lang="en-US" sz="3200" dirty="0"/>
              <a:t> and investing in strategies that contribute to Blantyre's long-term sustainability and resilience. </a:t>
            </a:r>
          </a:p>
          <a:p>
            <a:endParaRPr lang="en-GB" dirty="0"/>
          </a:p>
        </p:txBody>
      </p:sp>
    </p:spTree>
    <p:extLst>
      <p:ext uri="{BB962C8B-B14F-4D97-AF65-F5344CB8AC3E}">
        <p14:creationId xmlns:p14="http://schemas.microsoft.com/office/powerpoint/2010/main" val="380376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1CB29D-1127-5ACE-D1E8-906A90BC2470}"/>
              </a:ext>
            </a:extLst>
          </p:cNvPr>
          <p:cNvSpPr>
            <a:spLocks noGrp="1"/>
          </p:cNvSpPr>
          <p:nvPr>
            <p:ph type="title"/>
          </p:nvPr>
        </p:nvSpPr>
        <p:spPr/>
        <p:txBody>
          <a:bodyPr>
            <a:normAutofit fontScale="90000"/>
          </a:bodyPr>
          <a:lstStyle/>
          <a:p>
            <a:r>
              <a:rPr lang="en-US" sz="2800" b="1" i="0" dirty="0">
                <a:effectLst/>
                <a:latin typeface="Söhne"/>
              </a:rPr>
              <a:t>Key Questions Answered by the</a:t>
            </a:r>
            <a:r>
              <a:rPr lang="en-US" sz="2800" dirty="0">
                <a:latin typeface="Söhne"/>
              </a:rPr>
              <a:t> </a:t>
            </a:r>
            <a:r>
              <a:rPr lang="en-US" sz="2800" b="1" i="0" dirty="0">
                <a:effectLst/>
                <a:latin typeface="Söhne"/>
              </a:rPr>
              <a:t>Risk Management Strategy</a:t>
            </a:r>
            <a:endParaRPr lang="en-GB" sz="2800" dirty="0"/>
          </a:p>
        </p:txBody>
      </p:sp>
      <p:sp>
        <p:nvSpPr>
          <p:cNvPr id="5" name="Content Placeholder 4">
            <a:extLst>
              <a:ext uri="{FF2B5EF4-FFF2-40B4-BE49-F238E27FC236}">
                <a16:creationId xmlns:a16="http://schemas.microsoft.com/office/drawing/2014/main" id="{B159A083-4C26-737D-A294-41C4D08594D8}"/>
              </a:ext>
            </a:extLst>
          </p:cNvPr>
          <p:cNvSpPr>
            <a:spLocks noGrp="1"/>
          </p:cNvSpPr>
          <p:nvPr>
            <p:ph idx="1"/>
          </p:nvPr>
        </p:nvSpPr>
        <p:spPr>
          <a:xfrm>
            <a:off x="6267938" y="1394084"/>
            <a:ext cx="5509847" cy="5082637"/>
          </a:xfrm>
        </p:spPr>
        <p:txBody>
          <a:bodyPr>
            <a:normAutofit fontScale="85000" lnSpcReduction="20000"/>
          </a:bodyPr>
          <a:lstStyle/>
          <a:p>
            <a:r>
              <a:rPr lang="en-US" dirty="0"/>
              <a:t>What long-term risk reduction goals/outcomes does the city want to achieve?</a:t>
            </a:r>
          </a:p>
          <a:p>
            <a:endParaRPr lang="en-US" dirty="0"/>
          </a:p>
          <a:p>
            <a:r>
              <a:rPr lang="en-US" dirty="0"/>
              <a:t>What specific actions will the Malawian government, BCC, community organizations and others take to achieve these outcomes?</a:t>
            </a:r>
          </a:p>
          <a:p>
            <a:endParaRPr lang="en-US" dirty="0"/>
          </a:p>
          <a:p>
            <a:r>
              <a:rPr lang="en-US" dirty="0"/>
              <a:t>How can the city measure its progress towards stated actions and goals?</a:t>
            </a:r>
          </a:p>
          <a:p>
            <a:pPr marL="0" indent="0">
              <a:buNone/>
            </a:pPr>
            <a:endParaRPr lang="en-US" dirty="0"/>
          </a:p>
          <a:p>
            <a:endParaRPr lang="en-US" dirty="0"/>
          </a:p>
        </p:txBody>
      </p:sp>
      <p:graphicFrame>
        <p:nvGraphicFramePr>
          <p:cNvPr id="6" name="Content Placeholder 5">
            <a:extLst>
              <a:ext uri="{FF2B5EF4-FFF2-40B4-BE49-F238E27FC236}">
                <a16:creationId xmlns:a16="http://schemas.microsoft.com/office/drawing/2014/main" id="{80F8F345-BE9B-7FA8-76D4-C70AB36DA1BE}"/>
              </a:ext>
            </a:extLst>
          </p:cNvPr>
          <p:cNvGraphicFramePr>
            <a:graphicFrameLocks/>
          </p:cNvGraphicFramePr>
          <p:nvPr>
            <p:extLst>
              <p:ext uri="{D42A27DB-BD31-4B8C-83A1-F6EECF244321}">
                <p14:modId xmlns:p14="http://schemas.microsoft.com/office/powerpoint/2010/main" val="3509225874"/>
              </p:ext>
            </p:extLst>
          </p:nvPr>
        </p:nvGraphicFramePr>
        <p:xfrm>
          <a:off x="-164893" y="-29980"/>
          <a:ext cx="6088955" cy="668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152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1CB29D-1127-5ACE-D1E8-906A90BC2470}"/>
              </a:ext>
            </a:extLst>
          </p:cNvPr>
          <p:cNvSpPr>
            <a:spLocks noGrp="1"/>
          </p:cNvSpPr>
          <p:nvPr>
            <p:ph type="title"/>
          </p:nvPr>
        </p:nvSpPr>
        <p:spPr/>
        <p:txBody>
          <a:bodyPr>
            <a:normAutofit fontScale="90000"/>
          </a:bodyPr>
          <a:lstStyle/>
          <a:p>
            <a:r>
              <a:rPr lang="en-US" sz="2800" b="1" i="0" dirty="0">
                <a:effectLst/>
                <a:latin typeface="Söhne"/>
              </a:rPr>
              <a:t>What Does the Risk Management Strategy </a:t>
            </a:r>
            <a:r>
              <a:rPr lang="en-US" sz="2800" b="1" i="0" dirty="0">
                <a:solidFill>
                  <a:srgbClr val="FF0000"/>
                </a:solidFill>
                <a:effectLst/>
                <a:latin typeface="Söhne"/>
              </a:rPr>
              <a:t>NOT</a:t>
            </a:r>
            <a:r>
              <a:rPr lang="en-US" sz="2800" b="1" i="0" dirty="0">
                <a:effectLst/>
                <a:latin typeface="Söhne"/>
              </a:rPr>
              <a:t> Cover?</a:t>
            </a:r>
            <a:endParaRPr lang="en-GB" sz="2800" dirty="0"/>
          </a:p>
        </p:txBody>
      </p:sp>
      <p:sp>
        <p:nvSpPr>
          <p:cNvPr id="2" name="Content Placeholder 1">
            <a:extLst>
              <a:ext uri="{FF2B5EF4-FFF2-40B4-BE49-F238E27FC236}">
                <a16:creationId xmlns:a16="http://schemas.microsoft.com/office/drawing/2014/main" id="{48E30882-95F4-C90C-699F-8B5BBA57FD44}"/>
              </a:ext>
            </a:extLst>
          </p:cNvPr>
          <p:cNvSpPr>
            <a:spLocks noGrp="1"/>
          </p:cNvSpPr>
          <p:nvPr>
            <p:ph idx="1"/>
          </p:nvPr>
        </p:nvSpPr>
        <p:spPr>
          <a:xfrm>
            <a:off x="6267938" y="1328056"/>
            <a:ext cx="5509847" cy="4847555"/>
          </a:xfrm>
        </p:spPr>
        <p:txBody>
          <a:bodyPr>
            <a:normAutofit lnSpcReduction="10000"/>
          </a:bodyPr>
          <a:lstStyle/>
          <a:p>
            <a:r>
              <a:rPr lang="en-US" dirty="0"/>
              <a:t>Operational details and how proposed interventions and actions will be implemented.</a:t>
            </a:r>
          </a:p>
          <a:p>
            <a:pPr lvl="1"/>
            <a:r>
              <a:rPr lang="en-US" dirty="0"/>
              <a:t>These details are tactical components of the overall risk management strategy that translate the Risk Management Strategy into actionable steps that can be implemented before, during, or after a natural hazard event.</a:t>
            </a:r>
          </a:p>
          <a:p>
            <a:endParaRPr lang="en-US" dirty="0"/>
          </a:p>
          <a:p>
            <a:endParaRPr lang="en-US" dirty="0"/>
          </a:p>
          <a:p>
            <a:endParaRPr lang="en-GB" dirty="0"/>
          </a:p>
        </p:txBody>
      </p:sp>
      <p:graphicFrame>
        <p:nvGraphicFramePr>
          <p:cNvPr id="6" name="Content Placeholder 5">
            <a:extLst>
              <a:ext uri="{FF2B5EF4-FFF2-40B4-BE49-F238E27FC236}">
                <a16:creationId xmlns:a16="http://schemas.microsoft.com/office/drawing/2014/main" id="{80F8F345-BE9B-7FA8-76D4-C70AB36DA1BE}"/>
              </a:ext>
            </a:extLst>
          </p:cNvPr>
          <p:cNvGraphicFramePr>
            <a:graphicFrameLocks/>
          </p:cNvGraphicFramePr>
          <p:nvPr/>
        </p:nvGraphicFramePr>
        <p:xfrm>
          <a:off x="-164893" y="-29980"/>
          <a:ext cx="6088955" cy="668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7777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HI Document" ma:contentTypeID="0x010100662C79DA35A2284584E29B1E84C9C8C7009592C826C05C34438DBFFBB6A46FD1E6" ma:contentTypeVersion="53" ma:contentTypeDescription="Create a new document." ma:contentTypeScope="" ma:versionID="807337e7b3781122af0d76dfae41ed31">
  <xsd:schema xmlns:xsd="http://www.w3.org/2001/XMLSchema" xmlns:xs="http://www.w3.org/2001/XMLSchema" xmlns:p="http://schemas.microsoft.com/office/2006/metadata/properties" xmlns:ns2="6587bd76-6343-4ecb-b46d-5ca9293e7e12" xmlns:ns3="6587bd76-6343-4ecb-b46d-5ca9293e7e12" xmlns:ns4="41a41304-2ef5-412d-8704-2ff05b976c75" targetNamespace="http://schemas.microsoft.com/office/2006/metadata/properties" ma:root="true" ma:fieldsID="fdc3c732cdfed4fe1b36d99a27f129af" ns3:_="" ns4:_="">
    <xsd:import namespace="6587bd76-6343-4ecb-b46d-5ca9293e7e12"/>
    <xsd:import namespace="6587bd76-6343-4ecb-b46d-5ca9293e7e12"/>
    <xsd:import namespace="41a41304-2ef5-412d-8704-2ff05b976c75"/>
    <xsd:element name="properties">
      <xsd:complexType>
        <xsd:sequence>
          <xsd:element name="documentManagement">
            <xsd:complexType>
              <xsd:all>
                <xsd:element ref="ns2:TaxCatchAll" minOccurs="0"/>
                <xsd:element ref="ns2:TaxCatchAllLabel" minOccurs="0"/>
                <xsd:element ref="ns3:k4ba791d09a440aba63648a4fa83da7e" minOccurs="0"/>
                <xsd:element ref="ns3:n2755ad5c18e49c7adbfdd598b931bcc" minOccurs="0"/>
                <xsd:element ref="ns3:b282f493e26e4ef1a208c9a49b9311f3" minOccurs="0"/>
                <xsd:element ref="ns3:e8bce870359e4a09862e3b9640f665e6" minOccurs="0"/>
                <xsd:element ref="ns3:DHIPublication" minOccurs="0"/>
                <xsd:element ref="ns3:DHIDateCreated" minOccurs="0"/>
                <xsd:element ref="ns3:DHIReviewLink" minOccurs="0"/>
                <xsd:element ref="ns3:DHIManagementApprovalLink" minOccurs="0"/>
                <xsd:element ref="ns4:MediaServiceMetadata" minOccurs="0"/>
                <xsd:element ref="ns4:MediaServiceFastMetadata" minOccurs="0"/>
                <xsd:element ref="ns4:MediaServiceAutoKeyPoints" minOccurs="0"/>
                <xsd:element ref="ns4:MediaServiceKeyPoints" minOccurs="0"/>
                <xsd:element ref="ns2:SharedWithUsers" minOccurs="0"/>
                <xsd:element ref="ns2:SharedWithDetails" minOccurs="0"/>
                <xsd:element ref="ns4:lcf76f155ced4ddcb4097134ff3c332f"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87bd76-6343-4ecb-b46d-5ca9293e7e12"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5c283353-4141-4f2f-884a-0b27a8e1dc92}" ma:internalName="TaxCatchAll" ma:readOnly="false" ma:showField="CatchAllData" ma:web="6587bd76-6343-4ecb-b46d-5ca9293e7e12">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5c283353-4141-4f2f-884a-0b27a8e1dc92}" ma:internalName="TaxCatchAllLabel" ma:readOnly="false" ma:showField="CatchAllDataLabel" ma:web="6587bd76-6343-4ecb-b46d-5ca9293e7e12">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87bd76-6343-4ecb-b46d-5ca9293e7e12" elementFormDefault="qualified">
    <xsd:import namespace="http://schemas.microsoft.com/office/2006/documentManagement/types"/>
    <xsd:import namespace="http://schemas.microsoft.com/office/infopath/2007/PartnerControls"/>
    <xsd:element name="k4ba791d09a440aba63648a4fa83da7e" ma:index="10" nillable="true" ma:taxonomy="true" ma:internalName="k4ba791d09a440aba63648a4fa83da7e" ma:taxonomyFieldName="DHICategory" ma:displayName="DHICategory" ma:default="" ma:fieldId="{44ba791d-09a4-40ab-a636-48a4fa83da7e}" ma:taxonomyMulti="true" ma:sspId="0cc1a1f7-5d9d-487e-9c70-c04623747153" ma:termSetId="cf316dbf-09a7-4527-b108-6ead98ea1f8f" ma:anchorId="00000000-0000-0000-0000-000000000000" ma:open="false" ma:isKeyword="false">
      <xsd:complexType>
        <xsd:sequence>
          <xsd:element ref="pc:Terms" minOccurs="0" maxOccurs="1"/>
        </xsd:sequence>
      </xsd:complexType>
    </xsd:element>
    <xsd:element name="n2755ad5c18e49c7adbfdd598b931bcc" ma:index="12" nillable="true" ma:taxonomy="true" ma:internalName="n2755ad5c18e49c7adbfdd598b931bcc" ma:taxonomyFieldName="DHIArea" ma:displayName="DHIArea" ma:default="" ma:fieldId="{72755ad5-c18e-49c7-adbf-dd598b931bcc}" ma:taxonomyMulti="true" ma:sspId="0cc1a1f7-5d9d-487e-9c70-c04623747153" ma:termSetId="3e9017fb-0c0c-4812-abde-a160736a9a23" ma:anchorId="00000000-0000-0000-0000-000000000000" ma:open="false" ma:isKeyword="false">
      <xsd:complexType>
        <xsd:sequence>
          <xsd:element ref="pc:Terms" minOccurs="0" maxOccurs="1"/>
        </xsd:sequence>
      </xsd:complexType>
    </xsd:element>
    <xsd:element name="b282f493e26e4ef1a208c9a49b9311f3" ma:index="14" nillable="true" ma:taxonomy="true" ma:internalName="b282f493e26e4ef1a208c9a49b9311f3" ma:taxonomyFieldName="DHIKeywords" ma:displayName="DHIKeywords" ma:default="" ma:fieldId="{b282f493-e26e-4ef1-a208-c9a49b9311f3}" ma:taxonomyMulti="true" ma:sspId="0cc1a1f7-5d9d-487e-9c70-c04623747153" ma:termSetId="d8f945d8-c24d-4deb-a750-9e845efe98c8" ma:anchorId="00000000-0000-0000-0000-000000000000" ma:open="true" ma:isKeyword="false">
      <xsd:complexType>
        <xsd:sequence>
          <xsd:element ref="pc:Terms" minOccurs="0" maxOccurs="1"/>
        </xsd:sequence>
      </xsd:complexType>
    </xsd:element>
    <xsd:element name="e8bce870359e4a09862e3b9640f665e6" ma:index="16" nillable="true" ma:taxonomy="true" ma:internalName="e8bce870359e4a09862e3b9640f665e6" ma:taxonomyFieldName="DHIAuthor" ma:displayName="DHIAuthor" ma:default="" ma:fieldId="{e8bce870-359e-4a09-862e-3b9640f665e6}" ma:taxonomyMulti="true" ma:sspId="0cc1a1f7-5d9d-487e-9c70-c04623747153" ma:termSetId="0c97983b-bbfd-42d4-9c04-ca31687e0c2a" ma:anchorId="00000000-0000-0000-0000-000000000000" ma:open="true" ma:isKeyword="false">
      <xsd:complexType>
        <xsd:sequence>
          <xsd:element ref="pc:Terms" minOccurs="0" maxOccurs="1"/>
        </xsd:sequence>
      </xsd:complexType>
    </xsd:element>
    <xsd:element name="DHIPublication" ma:index="18" nillable="true" ma:displayName="DHIPublication" ma:description="If the item is not a DHI publication, type the full name of the publication, e.g. journal name or book title and publisher" ma:internalName="DHIPublication">
      <xsd:simpleType>
        <xsd:restriction base="dms:Text">
          <xsd:maxLength value="255"/>
        </xsd:restriction>
      </xsd:simpleType>
    </xsd:element>
    <xsd:element name="DHIDateCreated" ma:index="19" nillable="true" ma:displayName="DHIDateCreated" ma:description="Accept the default creation date or add the date and year of publication." ma:format="DateOnly" ma:internalName="DHIDateCreated">
      <xsd:simpleType>
        <xsd:restriction base="dms:DateTime"/>
      </xsd:simpleType>
    </xsd:element>
    <xsd:element name="DHIReviewLink" ma:index="20" nillable="true" ma:displayName="DHI Review" ma:format="Hyperlink" ma:internalName="DHIReviewLink">
      <xsd:complexType>
        <xsd:complexContent>
          <xsd:extension base="dms:URL">
            <xsd:sequence>
              <xsd:element name="Url" type="dms:ValidUrl" minOccurs="0" nillable="true"/>
              <xsd:element name="Description" type="xsd:string" nillable="true"/>
            </xsd:sequence>
          </xsd:extension>
        </xsd:complexContent>
      </xsd:complexType>
    </xsd:element>
    <xsd:element name="DHIManagementApprovalLink" ma:index="21" nillable="true" ma:displayName="DHI Management Approval" ma:format="Hyperlink" ma:internalName="DHIManagementApprova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1a41304-2ef5-412d-8704-2ff05b976c75"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cc1a1f7-5d9d-487e-9c70-c04623747153"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2755ad5c18e49c7adbfdd598b931bcc xmlns="6587bd76-6343-4ecb-b46d-5ca9293e7e12">
      <Terms xmlns="http://schemas.microsoft.com/office/infopath/2007/PartnerControls"/>
    </n2755ad5c18e49c7adbfdd598b931bcc>
    <DHIPublication xmlns="6587bd76-6343-4ecb-b46d-5ca9293e7e12" xsi:nil="true"/>
    <TaxCatchAll xmlns="6587bd76-6343-4ecb-b46d-5ca9293e7e12" xsi:nil="true"/>
    <DHIDateCreated xmlns="6587bd76-6343-4ecb-b46d-5ca9293e7e12" xsi:nil="true"/>
    <DHIManagementApprovalLink xmlns="6587bd76-6343-4ecb-b46d-5ca9293e7e12">
      <Url xsi:nil="true"/>
      <Description xsi:nil="true"/>
    </DHIManagementApprovalLink>
    <b282f493e26e4ef1a208c9a49b9311f3 xmlns="6587bd76-6343-4ecb-b46d-5ca9293e7e12">
      <Terms xmlns="http://schemas.microsoft.com/office/infopath/2007/PartnerControls"/>
    </b282f493e26e4ef1a208c9a49b9311f3>
    <DHIReviewLink xmlns="6587bd76-6343-4ecb-b46d-5ca9293e7e12">
      <Url xsi:nil="true"/>
      <Description xsi:nil="true"/>
    </DHIReviewLink>
    <k4ba791d09a440aba63648a4fa83da7e xmlns="6587bd76-6343-4ecb-b46d-5ca9293e7e12">
      <Terms xmlns="http://schemas.microsoft.com/office/infopath/2007/PartnerControls"/>
    </k4ba791d09a440aba63648a4fa83da7e>
    <lcf76f155ced4ddcb4097134ff3c332f xmlns="41a41304-2ef5-412d-8704-2ff05b976c75">
      <Terms xmlns="http://schemas.microsoft.com/office/infopath/2007/PartnerControls"/>
    </lcf76f155ced4ddcb4097134ff3c332f>
    <e8bce870359e4a09862e3b9640f665e6 xmlns="6587bd76-6343-4ecb-b46d-5ca9293e7e12">
      <Terms xmlns="http://schemas.microsoft.com/office/infopath/2007/PartnerControls"/>
    </e8bce870359e4a09862e3b9640f665e6>
    <TaxCatchAllLabel xmlns="6587bd76-6343-4ecb-b46d-5ca9293e7e12" xsi:nil="true"/>
  </documentManagement>
</p:properties>
</file>

<file path=customXml/itemProps1.xml><?xml version="1.0" encoding="utf-8"?>
<ds:datastoreItem xmlns:ds="http://schemas.openxmlformats.org/officeDocument/2006/customXml" ds:itemID="{64416247-D0F7-45EC-97FD-292B30934BEF}">
  <ds:schemaRefs>
    <ds:schemaRef ds:uri="41a41304-2ef5-412d-8704-2ff05b976c75"/>
    <ds:schemaRef ds:uri="6587bd76-6343-4ecb-b46d-5ca9293e7e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0293A5-67CC-4159-8808-74C8380FFD4D}">
  <ds:schemaRefs>
    <ds:schemaRef ds:uri="http://schemas.microsoft.com/sharepoint/v3/contenttype/forms"/>
  </ds:schemaRefs>
</ds:datastoreItem>
</file>

<file path=customXml/itemProps3.xml><?xml version="1.0" encoding="utf-8"?>
<ds:datastoreItem xmlns:ds="http://schemas.openxmlformats.org/officeDocument/2006/customXml" ds:itemID="{56B2820C-1CEC-4BF9-8BA6-1A83F30C3860}">
  <ds:schemaRefs>
    <ds:schemaRef ds:uri="http://purl.org/dc/elements/1.1/"/>
    <ds:schemaRef ds:uri="http://purl.org/dc/dcmitype/"/>
    <ds:schemaRef ds:uri="http://schemas.openxmlformats.org/package/2006/metadata/core-properties"/>
    <ds:schemaRef ds:uri="http://schemas.microsoft.com/office/infopath/2007/PartnerControls"/>
    <ds:schemaRef ds:uri="http://www.w3.org/XML/1998/namespace"/>
    <ds:schemaRef ds:uri="6587bd76-6343-4ecb-b46d-5ca9293e7e12"/>
    <ds:schemaRef ds:uri="41a41304-2ef5-412d-8704-2ff05b976c75"/>
    <ds:schemaRef ds:uri="http://schemas.microsoft.com/office/2006/documentManagement/typ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Adjacency</Template>
  <TotalTime>688</TotalTime>
  <Words>5276</Words>
  <Application>Microsoft Office PowerPoint</Application>
  <PresentationFormat>Widescreen</PresentationFormat>
  <Paragraphs>621</Paragraphs>
  <Slides>48</Slides>
  <Notes>34</Notes>
  <HiddenSlides>1</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Consultancy Services for the Development of a Comprehensive Risk Atlas and Risk Management Strategy for Blantyre City with an Integrated Flood Risk Management Plan</vt:lpstr>
      <vt:lpstr>About the Project</vt:lpstr>
      <vt:lpstr>Project Implementation and Stages</vt:lpstr>
      <vt:lpstr>About Stage 2</vt:lpstr>
      <vt:lpstr>About Stage 3</vt:lpstr>
      <vt:lpstr>About Stage 4</vt:lpstr>
      <vt:lpstr>What is a Risk Management Strategy? </vt:lpstr>
      <vt:lpstr>Key Questions Answered by the Risk Management Strategy</vt:lpstr>
      <vt:lpstr>What Does the Risk Management Strategy NOT Cover?</vt:lpstr>
      <vt:lpstr>Building a Resilient Blantyre: From Risk Assessment to Robust Action Plan</vt:lpstr>
      <vt:lpstr>Process of Driving Strategic Goals from Problem Statements</vt:lpstr>
      <vt:lpstr>Blantyre RMS Framework</vt:lpstr>
      <vt:lpstr>Mission</vt:lpstr>
      <vt:lpstr>Vision</vt:lpstr>
      <vt:lpstr>Guiding Principles</vt:lpstr>
      <vt:lpstr>Blantyre RMS Framework</vt:lpstr>
      <vt:lpstr>Strategic Goals (SGs)</vt:lpstr>
      <vt:lpstr>PowerPoint Presentation</vt:lpstr>
      <vt:lpstr>Analysis of the RMS Operational Objectives</vt:lpstr>
      <vt:lpstr>Blantyre RMS Framework</vt:lpstr>
      <vt:lpstr>PowerPoint Presentation</vt:lpstr>
      <vt:lpstr>Four Groups of Interventions</vt:lpstr>
      <vt:lpstr>Strategy Adoption</vt:lpstr>
      <vt:lpstr>Communication Plan</vt:lpstr>
      <vt:lpstr>Integrated Flood Risk Management Plan</vt:lpstr>
      <vt:lpstr>What is an Intervention Implementation Plan?</vt:lpstr>
      <vt:lpstr>15 Interventions Selected for the IFRMP</vt:lpstr>
      <vt:lpstr>Template for Interventions</vt:lpstr>
      <vt:lpstr>Intervention Valuation and Cost-Benefit Analysis</vt:lpstr>
      <vt:lpstr>IFRMP Implementation Timeline: A Phased Approach to Flood Resilience </vt:lpstr>
      <vt:lpstr>Estimated Costs for Implementing IFRMP Interventions</vt:lpstr>
      <vt:lpstr>Example of an Intervention: No buildings permitted in River Buffer Zones</vt:lpstr>
      <vt:lpstr>Simulating economic losses using the flood risk model framework</vt:lpstr>
      <vt:lpstr>Evaluating interventions using the risk model framework</vt:lpstr>
      <vt:lpstr>No buildings permitted in River Buffer Zones</vt:lpstr>
      <vt:lpstr>No buildings permitted in river buffer zones</vt:lpstr>
      <vt:lpstr>No buildings permitted in river buffer zones</vt:lpstr>
      <vt:lpstr>No buildings permitted in river buffer zones</vt:lpstr>
      <vt:lpstr>No buildings permitted in river buffer zones</vt:lpstr>
      <vt:lpstr>Do interventions help more for small or large flood events?</vt:lpstr>
      <vt:lpstr>Project Byproducts</vt:lpstr>
      <vt:lpstr>Documented Workflows for Future Replication and Adaptation</vt:lpstr>
      <vt:lpstr>Core Cleaned One-Stop Source for GIS Data in Blantyre</vt:lpstr>
      <vt:lpstr>Online Atlas (GeNode)</vt:lpstr>
      <vt:lpstr>Damage Functions for Blantyre Exposed Elements</vt:lpstr>
      <vt:lpstr>BRtR BOT</vt:lpstr>
      <vt:lpstr>BRtR: A Collective Journey</vt:lpstr>
      <vt:lpstr>Thank You!!</vt:lpstr>
    </vt:vector>
  </TitlesOfParts>
  <Company>The WM Law Group,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Malone</dc:creator>
  <cp:lastModifiedBy>Tarek Rashed</cp:lastModifiedBy>
  <cp:revision>15</cp:revision>
  <cp:lastPrinted>2022-08-25T07:00:49Z</cp:lastPrinted>
  <dcterms:created xsi:type="dcterms:W3CDTF">2014-07-28T01:49:23Z</dcterms:created>
  <dcterms:modified xsi:type="dcterms:W3CDTF">2024-12-10T06:56:25Z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ACG_OFFICE_DLL">
    <vt:bool>true</vt:bool>
  </property>
  <property fmtid="{D5CDD505-2E9C-101B-9397-08002B2CF9AE}" pid="3" name="AACG_Created">
    <vt:bool>true</vt:bool>
  </property>
  <property fmtid="{D5CDD505-2E9C-101B-9397-08002B2CF9AE}" pid="4" name="AACG_DescMarkings">
    <vt:lpwstr/>
  </property>
  <property fmtid="{D5CDD505-2E9C-101B-9397-08002B2CF9AE}" pid="5" name="AACG_AddMark">
    <vt:lpwstr/>
  </property>
  <property fmtid="{D5CDD505-2E9C-101B-9397-08002B2CF9AE}" pid="6" name="AACG_Header">
    <vt:lpwstr>UNCLASSIFIED</vt:lpwstr>
  </property>
  <property fmtid="{D5CDD505-2E9C-101B-9397-08002B2CF9AE}" pid="7" name="AACG_Footer">
    <vt:lpwstr>_x000d_UNCLASSIFIED</vt:lpwstr>
  </property>
  <property fmtid="{D5CDD505-2E9C-101B-9397-08002B2CF9AE}" pid="8" name="AACG_ClassBlock">
    <vt:lpwstr/>
  </property>
  <property fmtid="{D5CDD505-2E9C-101B-9397-08002B2CF9AE}" pid="9" name="AACG_ClassType">
    <vt:lpwstr>USClassificationMarking</vt:lpwstr>
  </property>
  <property fmtid="{D5CDD505-2E9C-101B-9397-08002B2CF9AE}" pid="10" name="AACG_DeclOnList">
    <vt:lpwstr/>
  </property>
  <property fmtid="{D5CDD505-2E9C-101B-9397-08002B2CF9AE}" pid="11" name="AACG_USAF_Derivatives">
    <vt:lpwstr/>
  </property>
  <property fmtid="{D5CDD505-2E9C-101B-9397-08002B2CF9AE}" pid="12" name="AACG_SCI_Other">
    <vt:lpwstr/>
  </property>
  <property fmtid="{D5CDD505-2E9C-101B-9397-08002B2CF9AE}" pid="13" name="AACG_Dissem_Other">
    <vt:lpwstr/>
  </property>
  <property fmtid="{D5CDD505-2E9C-101B-9397-08002B2CF9AE}" pid="14" name="AACG_NonInt_Other">
    <vt:lpwstr/>
  </property>
  <property fmtid="{D5CDD505-2E9C-101B-9397-08002B2CF9AE}" pid="15" name="ContentTypeId">
    <vt:lpwstr>0x010100662C79DA35A2284584E29B1E84C9C8C7009592C826C05C34438DBFFBB6A46FD1E6</vt:lpwstr>
  </property>
  <property fmtid="{D5CDD505-2E9C-101B-9397-08002B2CF9AE}" pid="16" name="DHIAuthor">
    <vt:lpwstr/>
  </property>
  <property fmtid="{D5CDD505-2E9C-101B-9397-08002B2CF9AE}" pid="17" name="DHIArea">
    <vt:lpwstr/>
  </property>
  <property fmtid="{D5CDD505-2E9C-101B-9397-08002B2CF9AE}" pid="18" name="MediaServiceImageTags">
    <vt:lpwstr/>
  </property>
  <property fmtid="{D5CDD505-2E9C-101B-9397-08002B2CF9AE}" pid="19" name="DHICategory">
    <vt:lpwstr/>
  </property>
  <property fmtid="{D5CDD505-2E9C-101B-9397-08002B2CF9AE}" pid="20" name="DHIKeywords">
    <vt:lpwstr/>
  </property>
</Properties>
</file>