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86" r:id="rId2"/>
    <p:sldId id="587" r:id="rId3"/>
    <p:sldId id="1297" r:id="rId4"/>
    <p:sldId id="1298" r:id="rId5"/>
    <p:sldId id="1385" r:id="rId6"/>
    <p:sldId id="1386" r:id="rId7"/>
    <p:sldId id="1421" r:id="rId8"/>
    <p:sldId id="1299" r:id="rId9"/>
    <p:sldId id="1388" r:id="rId10"/>
    <p:sldId id="1300" r:id="rId11"/>
    <p:sldId id="1020" r:id="rId12"/>
    <p:sldId id="1269" r:id="rId13"/>
    <p:sldId id="1271" r:id="rId14"/>
    <p:sldId id="1273" r:id="rId15"/>
    <p:sldId id="1275" r:id="rId16"/>
    <p:sldId id="1277" r:id="rId17"/>
    <p:sldId id="1279" r:id="rId18"/>
    <p:sldId id="1281" r:id="rId19"/>
    <p:sldId id="1407" r:id="rId20"/>
    <p:sldId id="1409" r:id="rId21"/>
    <p:sldId id="1411" r:id="rId22"/>
    <p:sldId id="1283" r:id="rId23"/>
    <p:sldId id="1285" r:id="rId24"/>
    <p:sldId id="1287" r:id="rId25"/>
    <p:sldId id="1289" r:id="rId26"/>
    <p:sldId id="1291" r:id="rId27"/>
    <p:sldId id="1293" r:id="rId28"/>
    <p:sldId id="1295" r:id="rId29"/>
    <p:sldId id="9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842894"/>
            <a:ext cx="12192000" cy="3172213"/>
          </a:xfrm>
          <a:prstGeom prst="rect">
            <a:avLst/>
          </a:prstGeom>
        </p:spPr>
      </p:pic>
      <p:sp>
        <p:nvSpPr>
          <p:cNvPr id="5" name="Headline"/>
          <p:cNvSpPr>
            <a:spLocks noGrp="1"/>
          </p:cNvSpPr>
          <p:nvPr>
            <p:ph type="title" hasCustomPrompt="1"/>
          </p:nvPr>
        </p:nvSpPr>
        <p:spPr bwMode="gray">
          <a:xfrm>
            <a:off x="912001" y="2976131"/>
            <a:ext cx="10628948" cy="572529"/>
          </a:xfrm>
          <a:prstGeom prst="rect">
            <a:avLst/>
          </a:prstGeom>
        </p:spPr>
        <p:txBody>
          <a:bodyPr wrap="square">
            <a:spAutoFit/>
          </a:bodyPr>
          <a:lstStyle>
            <a:lvl1pPr>
              <a:defRPr sz="3465" b="1">
                <a:solidFill>
                  <a:schemeClr val="bg1"/>
                </a:solidFill>
              </a:defRPr>
            </a:lvl1pPr>
          </a:lstStyle>
          <a:p>
            <a:r>
              <a:rPr lang="en-GB"/>
              <a:t>Title slide/headline with colour Nexus visual</a:t>
            </a:r>
          </a:p>
        </p:txBody>
      </p:sp>
      <p:sp>
        <p:nvSpPr>
          <p:cNvPr id="19" name="Subline"/>
          <p:cNvSpPr>
            <a:spLocks noGrp="1"/>
          </p:cNvSpPr>
          <p:nvPr>
            <p:ph type="body" sz="quarter" idx="10" hasCustomPrompt="1"/>
          </p:nvPr>
        </p:nvSpPr>
        <p:spPr bwMode="gray">
          <a:xfrm>
            <a:off x="912001" y="3714789"/>
            <a:ext cx="10627783" cy="482248"/>
          </a:xfrm>
          <a:prstGeom prst="rect">
            <a:avLst/>
          </a:prstGeom>
        </p:spPr>
        <p:txBody>
          <a:bodyPr>
            <a:spAutoFit/>
          </a:bodyPr>
          <a:lstStyle>
            <a:lvl1pPr marL="0" indent="0">
              <a:lnSpc>
                <a:spcPct val="95000"/>
              </a:lnSpc>
              <a:spcBef>
                <a:spcPts val="1600"/>
              </a:spcBef>
              <a:spcAft>
                <a:spcPts val="0"/>
              </a:spcAft>
              <a:buNone/>
              <a:defRPr sz="2665">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p:cNvPicPr>
            <a:picLocks noChangeAspect="1"/>
          </p:cNvPicPr>
          <p:nvPr userDrawn="1"/>
        </p:nvPicPr>
        <p:blipFill>
          <a:blip r:embed="rId3"/>
          <a:stretch>
            <a:fillRect/>
          </a:stretch>
        </p:blipFill>
        <p:spPr>
          <a:xfrm>
            <a:off x="8602315" y="330246"/>
            <a:ext cx="2958599" cy="1154179"/>
          </a:xfrm>
          <a:prstGeom prst="rect">
            <a:avLst/>
          </a:prstGeom>
        </p:spPr>
      </p:pic>
      <p:sp>
        <p:nvSpPr>
          <p:cNvPr id="9"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1972FABB-3ACC-4F57-9FA6-6569D3FEE03E}" type="datetime4">
              <a:rPr lang="en-GB" smtClean="0"/>
              <a:t>11 December 2024</a:t>
            </a:fld>
            <a:endParaRPr lang="en-GB"/>
          </a:p>
        </p:txBody>
      </p:sp>
      <p:pic>
        <p:nvPicPr>
          <p:cNvPr id="13" name="Picture 12"/>
          <p:cNvPicPr>
            <a:picLocks noChangeAspect="1"/>
          </p:cNvPicPr>
          <p:nvPr userDrawn="1"/>
        </p:nvPicPr>
        <p:blipFill>
          <a:blip r:embed="rId4"/>
          <a:stretch>
            <a:fillRect/>
          </a:stretch>
        </p:blipFill>
        <p:spPr>
          <a:xfrm>
            <a:off x="933132" y="239823"/>
            <a:ext cx="4263145" cy="1316739"/>
          </a:xfrm>
          <a:prstGeom prst="rect">
            <a:avLst/>
          </a:prstGeom>
        </p:spPr>
      </p:pic>
      <p:pic>
        <p:nvPicPr>
          <p:cNvPr id="12" name="Picture 11" descr="Text&#10;&#10;Description automatically generated"/>
          <p:cNvPicPr>
            <a:picLocks noChangeAspect="1"/>
          </p:cNvPicPr>
          <p:nvPr userDrawn="1"/>
        </p:nvPicPr>
        <p:blipFill>
          <a:blip r:embed="rId5"/>
          <a:stretch>
            <a:fillRect/>
          </a:stretch>
        </p:blipFill>
        <p:spPr>
          <a:xfrm>
            <a:off x="8924632" y="5499544"/>
            <a:ext cx="1853675" cy="72960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p:cNvSpPr>
            <a:spLocks noGrp="1"/>
          </p:cNvSpPr>
          <p:nvPr>
            <p:ph type="pic" sz="quarter" idx="13"/>
          </p:nvPr>
        </p:nvSpPr>
        <p:spPr>
          <a:xfrm>
            <a:off x="6721643" y="3856211"/>
            <a:ext cx="3614015" cy="2489655"/>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p:cNvSpPr>
            <a:spLocks noGrp="1"/>
          </p:cNvSpPr>
          <p:nvPr>
            <p:ph type="pic" sz="quarter" idx="12"/>
          </p:nvPr>
        </p:nvSpPr>
        <p:spPr>
          <a:xfrm>
            <a:off x="9354531" y="2028395"/>
            <a:ext cx="2715676" cy="3645133"/>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p:cNvSpPr>
            <a:spLocks noGrp="1"/>
          </p:cNvSpPr>
          <p:nvPr>
            <p:ph type="pic" sz="quarter" idx="11"/>
          </p:nvPr>
        </p:nvSpPr>
        <p:spPr>
          <a:xfrm>
            <a:off x="7031509" y="1042221"/>
            <a:ext cx="3130947" cy="312296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p:cNvSpPr>
            <a:spLocks noGrp="1"/>
          </p:cNvSpPr>
          <p:nvPr>
            <p:ph type="body" sz="quarter" idx="10" hasCustomPrompt="1"/>
          </p:nvPr>
        </p:nvSpPr>
        <p:spPr bwMode="gray">
          <a:xfrm>
            <a:off x="387702" y="3856212"/>
            <a:ext cx="5788213" cy="482248"/>
          </a:xfrm>
          <a:prstGeom prst="rect">
            <a:avLst/>
          </a:prstGeom>
        </p:spPr>
        <p:txBody>
          <a:bodyPr wrap="square">
            <a:spAutoFit/>
          </a:bodyPr>
          <a:lstStyle>
            <a:lvl1pPr marL="0" indent="0">
              <a:lnSpc>
                <a:spcPct val="95000"/>
              </a:lnSpc>
              <a:spcBef>
                <a:spcPts val="0"/>
              </a:spcBef>
              <a:spcAft>
                <a:spcPts val="0"/>
              </a:spcAft>
              <a:buNone/>
              <a:defRPr sz="2665">
                <a:solidFill>
                  <a:srgbClr val="004C82"/>
                </a:solidFill>
                <a:latin typeface="+mj-lt"/>
              </a:defRPr>
            </a:lvl1pPr>
          </a:lstStyle>
          <a:p>
            <a:r>
              <a:rPr lang="en-GB"/>
              <a:t>This is the sub-line</a:t>
            </a:r>
          </a:p>
        </p:txBody>
      </p:sp>
      <p:sp>
        <p:nvSpPr>
          <p:cNvPr id="5" name="Headline"/>
          <p:cNvSpPr>
            <a:spLocks noGrp="1"/>
          </p:cNvSpPr>
          <p:nvPr>
            <p:ph type="title" hasCustomPrompt="1"/>
          </p:nvPr>
        </p:nvSpPr>
        <p:spPr bwMode="gray">
          <a:xfrm>
            <a:off x="387701" y="2493156"/>
            <a:ext cx="6333943" cy="1083373"/>
          </a:xfrm>
          <a:prstGeom prst="rect">
            <a:avLst/>
          </a:prstGeom>
        </p:spPr>
        <p:txBody>
          <a:bodyPr wrap="square">
            <a:spAutoFit/>
          </a:bodyPr>
          <a:lstStyle>
            <a:lvl1pPr>
              <a:defRPr sz="3465" b="1">
                <a:solidFill>
                  <a:srgbClr val="004C82"/>
                </a:solidFill>
              </a:defRPr>
            </a:lvl1pPr>
          </a:lstStyle>
          <a:p>
            <a:r>
              <a:rPr lang="en-GB"/>
              <a:t>Section start slide</a:t>
            </a:r>
            <a:br>
              <a:rPr lang="en-GB"/>
            </a:br>
            <a:r>
              <a:rPr lang="en-GB"/>
              <a:t>This may also have two lines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5888666"/>
            <a:ext cx="12192000" cy="969660"/>
          </a:xfrm>
          <a:prstGeom prst="rect">
            <a:avLst/>
          </a:prstGeom>
        </p:spPr>
      </p:pic>
      <p:sp>
        <p:nvSpPr>
          <p:cNvPr id="11" name="Slide Number Placeholder 3"/>
          <p:cNvSpPr txBox="1"/>
          <p:nvPr userDrawn="1"/>
        </p:nvSpPr>
        <p:spPr>
          <a:xfrm>
            <a:off x="9276704" y="6339901"/>
            <a:ext cx="2743200" cy="366183"/>
          </a:xfrm>
          <a:prstGeom prst="rect">
            <a:avLst/>
          </a:prstGeom>
        </p:spPr>
        <p:txBody>
          <a:bodyPr vert="horz" lIns="121920" tIns="60960" rIns="121920" bIns="6096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1335"/>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 y="5898387"/>
            <a:ext cx="12192000" cy="969660"/>
          </a:xfrm>
          <a:prstGeom prst="rect">
            <a:avLst/>
          </a:prstGeom>
        </p:spPr>
      </p:pic>
      <p:sp>
        <p:nvSpPr>
          <p:cNvPr id="24" name="Isosceles Triangle 3"/>
          <p:cNvSpPr/>
          <p:nvPr userDrawn="1"/>
        </p:nvSpPr>
        <p:spPr>
          <a:xfrm>
            <a:off x="762737" y="2046536"/>
            <a:ext cx="5470063" cy="3992832"/>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1" fmla="*/ 37772 w 3541758"/>
              <a:gd name="connsiteY0-2" fmla="*/ 2988116 h 2988116"/>
              <a:gd name="connsiteX1-3" fmla="*/ 1770879 w 3541758"/>
              <a:gd name="connsiteY1-4" fmla="*/ 0 h 2988116"/>
              <a:gd name="connsiteX2-5" fmla="*/ 3503986 w 3541758"/>
              <a:gd name="connsiteY2-6" fmla="*/ 2988116 h 2988116"/>
              <a:gd name="connsiteX3-7" fmla="*/ 37772 w 3541758"/>
              <a:gd name="connsiteY3-8" fmla="*/ 2988116 h 2988116"/>
              <a:gd name="connsiteX0-9" fmla="*/ 37772 w 3541758"/>
              <a:gd name="connsiteY0-10" fmla="*/ 2988116 h 3209457"/>
              <a:gd name="connsiteX1-11" fmla="*/ 1770879 w 3541758"/>
              <a:gd name="connsiteY1-12" fmla="*/ 0 h 3209457"/>
              <a:gd name="connsiteX2-13" fmla="*/ 3503986 w 3541758"/>
              <a:gd name="connsiteY2-14" fmla="*/ 2988116 h 3209457"/>
              <a:gd name="connsiteX3-15" fmla="*/ 37772 w 3541758"/>
              <a:gd name="connsiteY3-16" fmla="*/ 2988116 h 3209457"/>
              <a:gd name="connsiteX0-17" fmla="*/ 37772 w 3823042"/>
              <a:gd name="connsiteY0-18" fmla="*/ 2988116 h 3209457"/>
              <a:gd name="connsiteX1-19" fmla="*/ 1770879 w 3823042"/>
              <a:gd name="connsiteY1-20" fmla="*/ 0 h 3209457"/>
              <a:gd name="connsiteX2-21" fmla="*/ 3503986 w 3823042"/>
              <a:gd name="connsiteY2-22" fmla="*/ 2988116 h 3209457"/>
              <a:gd name="connsiteX3-23" fmla="*/ 37772 w 3823042"/>
              <a:gd name="connsiteY3-24" fmla="*/ 2988116 h 3209457"/>
              <a:gd name="connsiteX0-25" fmla="*/ 77279 w 2518848"/>
              <a:gd name="connsiteY0-26" fmla="*/ 2903118 h 3316160"/>
              <a:gd name="connsiteX1-27" fmla="*/ 779027 w 2518848"/>
              <a:gd name="connsiteY1-28" fmla="*/ 62 h 3316160"/>
              <a:gd name="connsiteX2-29" fmla="*/ 2512134 w 2518848"/>
              <a:gd name="connsiteY2-30" fmla="*/ 2988178 h 3316160"/>
              <a:gd name="connsiteX3-31" fmla="*/ 77279 w 2518848"/>
              <a:gd name="connsiteY3-32" fmla="*/ 2903118 h 3316160"/>
              <a:gd name="connsiteX0-33" fmla="*/ 41479 w 1964712"/>
              <a:gd name="connsiteY0-34" fmla="*/ 2905819 h 3061033"/>
              <a:gd name="connsiteX1-35" fmla="*/ 743227 w 1964712"/>
              <a:gd name="connsiteY1-36" fmla="*/ 2763 h 3061033"/>
              <a:gd name="connsiteX2-37" fmla="*/ 1955338 w 1964712"/>
              <a:gd name="connsiteY2-38" fmla="*/ 2384823 h 3061033"/>
              <a:gd name="connsiteX3-39" fmla="*/ 41479 w 1964712"/>
              <a:gd name="connsiteY3-40" fmla="*/ 2905819 h 3061033"/>
              <a:gd name="connsiteX0-41" fmla="*/ 783413 w 2703205"/>
              <a:gd name="connsiteY0-42" fmla="*/ 1358202 h 1384837"/>
              <a:gd name="connsiteX1-43" fmla="*/ 92296 w 2703205"/>
              <a:gd name="connsiteY1-44" fmla="*/ 7499 h 1384837"/>
              <a:gd name="connsiteX2-45" fmla="*/ 2697272 w 2703205"/>
              <a:gd name="connsiteY2-46" fmla="*/ 837206 h 1384837"/>
              <a:gd name="connsiteX3-47" fmla="*/ 783413 w 2703205"/>
              <a:gd name="connsiteY3-48" fmla="*/ 1358202 h 1384837"/>
              <a:gd name="connsiteX0-49" fmla="*/ 827957 w 2695693"/>
              <a:gd name="connsiteY0-50" fmla="*/ 1412893 h 1437530"/>
              <a:gd name="connsiteX1-51" fmla="*/ 83677 w 2695693"/>
              <a:gd name="connsiteY1-52" fmla="*/ 9027 h 1437530"/>
              <a:gd name="connsiteX2-53" fmla="*/ 2688653 w 2695693"/>
              <a:gd name="connsiteY2-54" fmla="*/ 838734 h 1437530"/>
              <a:gd name="connsiteX3-55" fmla="*/ 827957 w 2695693"/>
              <a:gd name="connsiteY3-56" fmla="*/ 1412893 h 1437530"/>
              <a:gd name="connsiteX0-57" fmla="*/ 794300 w 2185829"/>
              <a:gd name="connsiteY0-58" fmla="*/ 1692253 h 1692757"/>
              <a:gd name="connsiteX1-59" fmla="*/ 50020 w 2185829"/>
              <a:gd name="connsiteY1-60" fmla="*/ 288387 h 1692757"/>
              <a:gd name="connsiteX2-61" fmla="*/ 2176531 w 2185829"/>
              <a:gd name="connsiteY2-62" fmla="*/ 118634 h 1692757"/>
              <a:gd name="connsiteX3-63" fmla="*/ 794300 w 2185829"/>
              <a:gd name="connsiteY3-64" fmla="*/ 1692253 h 1692757"/>
              <a:gd name="connsiteX0-65" fmla="*/ 798110 w 2652416"/>
              <a:gd name="connsiteY0-66" fmla="*/ 1676287 h 1766681"/>
              <a:gd name="connsiteX1-67" fmla="*/ 53830 w 2652416"/>
              <a:gd name="connsiteY1-68" fmla="*/ 272421 h 1766681"/>
              <a:gd name="connsiteX2-69" fmla="*/ 2180341 w 2652416"/>
              <a:gd name="connsiteY2-70" fmla="*/ 102668 h 1766681"/>
              <a:gd name="connsiteX3-71" fmla="*/ 2552481 w 2652416"/>
              <a:gd name="connsiteY3-72" fmla="*/ 1460026 h 1766681"/>
              <a:gd name="connsiteX4" fmla="*/ 798110 w 2652416"/>
              <a:gd name="connsiteY4" fmla="*/ 1676287 h 1766681"/>
              <a:gd name="connsiteX0-73" fmla="*/ 1433239 w 2607061"/>
              <a:gd name="connsiteY0-74" fmla="*/ 1864743 h 1924812"/>
              <a:gd name="connsiteX1-75" fmla="*/ 8475 w 2607061"/>
              <a:gd name="connsiteY1-76" fmla="*/ 280123 h 1924812"/>
              <a:gd name="connsiteX2-77" fmla="*/ 2134986 w 2607061"/>
              <a:gd name="connsiteY2-78" fmla="*/ 110370 h 1924812"/>
              <a:gd name="connsiteX3-79" fmla="*/ 2507126 w 2607061"/>
              <a:gd name="connsiteY3-80" fmla="*/ 1467728 h 1924812"/>
              <a:gd name="connsiteX4-81" fmla="*/ 1433239 w 2607061"/>
              <a:gd name="connsiteY4-82" fmla="*/ 1864743 h 1924812"/>
              <a:gd name="connsiteX0-83" fmla="*/ 1528188 w 2702010"/>
              <a:gd name="connsiteY0-84" fmla="*/ 1844030 h 1845958"/>
              <a:gd name="connsiteX1-85" fmla="*/ 454297 w 2702010"/>
              <a:gd name="connsiteY1-86" fmla="*/ 1319423 h 1845958"/>
              <a:gd name="connsiteX2-87" fmla="*/ 103424 w 2702010"/>
              <a:gd name="connsiteY2-88" fmla="*/ 259410 h 1845958"/>
              <a:gd name="connsiteX3-89" fmla="*/ 2229935 w 2702010"/>
              <a:gd name="connsiteY3-90" fmla="*/ 89657 h 1845958"/>
              <a:gd name="connsiteX4-91" fmla="*/ 2602075 w 2702010"/>
              <a:gd name="connsiteY4-92" fmla="*/ 1447015 h 1845958"/>
              <a:gd name="connsiteX5" fmla="*/ 1528188 w 2702010"/>
              <a:gd name="connsiteY5" fmla="*/ 1844030 h 1845958"/>
              <a:gd name="connsiteX0-93" fmla="*/ 1528188 w 2702010"/>
              <a:gd name="connsiteY0-94" fmla="*/ 1875927 h 1877566"/>
              <a:gd name="connsiteX1-95" fmla="*/ 454297 w 2702010"/>
              <a:gd name="connsiteY1-96" fmla="*/ 1319423 h 1877566"/>
              <a:gd name="connsiteX2-97" fmla="*/ 103424 w 2702010"/>
              <a:gd name="connsiteY2-98" fmla="*/ 259410 h 1877566"/>
              <a:gd name="connsiteX3-99" fmla="*/ 2229935 w 2702010"/>
              <a:gd name="connsiteY3-100" fmla="*/ 89657 h 1877566"/>
              <a:gd name="connsiteX4-101" fmla="*/ 2602075 w 2702010"/>
              <a:gd name="connsiteY4-102" fmla="*/ 1447015 h 1877566"/>
              <a:gd name="connsiteX5-103" fmla="*/ 1528188 w 2702010"/>
              <a:gd name="connsiteY5-104" fmla="*/ 1875927 h 1877566"/>
              <a:gd name="connsiteX0-105" fmla="*/ 1528188 w 2702010"/>
              <a:gd name="connsiteY0-106" fmla="*/ 1875927 h 1881442"/>
              <a:gd name="connsiteX1-107" fmla="*/ 454297 w 2702010"/>
              <a:gd name="connsiteY1-108" fmla="*/ 1319423 h 1881442"/>
              <a:gd name="connsiteX2-109" fmla="*/ 103424 w 2702010"/>
              <a:gd name="connsiteY2-110" fmla="*/ 259410 h 1881442"/>
              <a:gd name="connsiteX3-111" fmla="*/ 2229935 w 2702010"/>
              <a:gd name="connsiteY3-112" fmla="*/ 89657 h 1881442"/>
              <a:gd name="connsiteX4-113" fmla="*/ 2602075 w 2702010"/>
              <a:gd name="connsiteY4-114" fmla="*/ 1447015 h 1881442"/>
              <a:gd name="connsiteX5-115" fmla="*/ 1528188 w 2702010"/>
              <a:gd name="connsiteY5-116" fmla="*/ 1875927 h 1881442"/>
              <a:gd name="connsiteX0-117" fmla="*/ 1433186 w 2589725"/>
              <a:gd name="connsiteY0-118" fmla="*/ 1855218 h 1860733"/>
              <a:gd name="connsiteX1-119" fmla="*/ 359295 w 2589725"/>
              <a:gd name="connsiteY1-120" fmla="*/ 1298714 h 1860733"/>
              <a:gd name="connsiteX2-121" fmla="*/ 8422 w 2589725"/>
              <a:gd name="connsiteY2-122" fmla="*/ 238701 h 1860733"/>
              <a:gd name="connsiteX3-123" fmla="*/ 646374 w 2589725"/>
              <a:gd name="connsiteY3-124" fmla="*/ 203560 h 1860733"/>
              <a:gd name="connsiteX4-125" fmla="*/ 2134933 w 2589725"/>
              <a:gd name="connsiteY4-126" fmla="*/ 68948 h 1860733"/>
              <a:gd name="connsiteX5-127" fmla="*/ 2507073 w 2589725"/>
              <a:gd name="connsiteY5-128" fmla="*/ 1426306 h 1860733"/>
              <a:gd name="connsiteX6" fmla="*/ 1433186 w 2589725"/>
              <a:gd name="connsiteY6" fmla="*/ 1855218 h 1860733"/>
              <a:gd name="connsiteX0-129" fmla="*/ 1433186 w 2578163"/>
              <a:gd name="connsiteY0-130" fmla="*/ 1823649 h 1829164"/>
              <a:gd name="connsiteX1-131" fmla="*/ 359295 w 2578163"/>
              <a:gd name="connsiteY1-132" fmla="*/ 1267145 h 1829164"/>
              <a:gd name="connsiteX2-133" fmla="*/ 8422 w 2578163"/>
              <a:gd name="connsiteY2-134" fmla="*/ 207132 h 1829164"/>
              <a:gd name="connsiteX3-135" fmla="*/ 646374 w 2578163"/>
              <a:gd name="connsiteY3-136" fmla="*/ 171991 h 1829164"/>
              <a:gd name="connsiteX4-137" fmla="*/ 1199268 w 2578163"/>
              <a:gd name="connsiteY4-138" fmla="*/ 363377 h 1829164"/>
              <a:gd name="connsiteX5-139" fmla="*/ 2134933 w 2578163"/>
              <a:gd name="connsiteY5-140" fmla="*/ 37379 h 1829164"/>
              <a:gd name="connsiteX6-141" fmla="*/ 2507073 w 2578163"/>
              <a:gd name="connsiteY6-142" fmla="*/ 1394737 h 1829164"/>
              <a:gd name="connsiteX7" fmla="*/ 1433186 w 2578163"/>
              <a:gd name="connsiteY7" fmla="*/ 1823649 h 1829164"/>
              <a:gd name="connsiteX0-143" fmla="*/ 1536693 w 2681670"/>
              <a:gd name="connsiteY0-144" fmla="*/ 1823649 h 1829164"/>
              <a:gd name="connsiteX1-145" fmla="*/ 462802 w 2681670"/>
              <a:gd name="connsiteY1-146" fmla="*/ 1267145 h 1829164"/>
              <a:gd name="connsiteX2-147" fmla="*/ 5604 w 2681670"/>
              <a:gd name="connsiteY2-148" fmla="*/ 398519 h 1829164"/>
              <a:gd name="connsiteX3-149" fmla="*/ 749881 w 2681670"/>
              <a:gd name="connsiteY3-150" fmla="*/ 171991 h 1829164"/>
              <a:gd name="connsiteX4-151" fmla="*/ 1302775 w 2681670"/>
              <a:gd name="connsiteY4-152" fmla="*/ 363377 h 1829164"/>
              <a:gd name="connsiteX5-153" fmla="*/ 2238440 w 2681670"/>
              <a:gd name="connsiteY5-154" fmla="*/ 37379 h 1829164"/>
              <a:gd name="connsiteX6-155" fmla="*/ 2610580 w 2681670"/>
              <a:gd name="connsiteY6-156" fmla="*/ 1394737 h 1829164"/>
              <a:gd name="connsiteX7-157" fmla="*/ 1536693 w 2681670"/>
              <a:gd name="connsiteY7-158" fmla="*/ 1823649 h 1829164"/>
              <a:gd name="connsiteX0-159" fmla="*/ 1562485 w 2707462"/>
              <a:gd name="connsiteY0-160" fmla="*/ 1823649 h 1829164"/>
              <a:gd name="connsiteX1-161" fmla="*/ 488594 w 2707462"/>
              <a:gd name="connsiteY1-162" fmla="*/ 1267145 h 1829164"/>
              <a:gd name="connsiteX2-163" fmla="*/ 31396 w 2707462"/>
              <a:gd name="connsiteY2-164" fmla="*/ 398519 h 1829164"/>
              <a:gd name="connsiteX3-165" fmla="*/ 1328567 w 2707462"/>
              <a:gd name="connsiteY3-166" fmla="*/ 363377 h 1829164"/>
              <a:gd name="connsiteX4-167" fmla="*/ 2264232 w 2707462"/>
              <a:gd name="connsiteY4-168" fmla="*/ 37379 h 1829164"/>
              <a:gd name="connsiteX5-169" fmla="*/ 2636372 w 2707462"/>
              <a:gd name="connsiteY5-170" fmla="*/ 1394737 h 1829164"/>
              <a:gd name="connsiteX6-171" fmla="*/ 1562485 w 2707462"/>
              <a:gd name="connsiteY6-172" fmla="*/ 1823649 h 1829164"/>
              <a:gd name="connsiteX0-173" fmla="*/ 1562485 w 2756115"/>
              <a:gd name="connsiteY0-174" fmla="*/ 1791988 h 1797503"/>
              <a:gd name="connsiteX1-175" fmla="*/ 488594 w 2756115"/>
              <a:gd name="connsiteY1-176" fmla="*/ 1235484 h 1797503"/>
              <a:gd name="connsiteX2-177" fmla="*/ 31396 w 2756115"/>
              <a:gd name="connsiteY2-178" fmla="*/ 366858 h 1797503"/>
              <a:gd name="connsiteX3-179" fmla="*/ 1328567 w 2756115"/>
              <a:gd name="connsiteY3-180" fmla="*/ 331716 h 1797503"/>
              <a:gd name="connsiteX4-181" fmla="*/ 2264232 w 2756115"/>
              <a:gd name="connsiteY4-182" fmla="*/ 5718 h 1797503"/>
              <a:gd name="connsiteX5-183" fmla="*/ 2700167 w 2756115"/>
              <a:gd name="connsiteY5-184" fmla="*/ 661325 h 1797503"/>
              <a:gd name="connsiteX6-185" fmla="*/ 2636372 w 2756115"/>
              <a:gd name="connsiteY6-186" fmla="*/ 1363076 h 1797503"/>
              <a:gd name="connsiteX7-187" fmla="*/ 1562485 w 2756115"/>
              <a:gd name="connsiteY7-188" fmla="*/ 1791988 h 1797503"/>
              <a:gd name="connsiteX0-189" fmla="*/ 1562485 w 2756115"/>
              <a:gd name="connsiteY0-190" fmla="*/ 1833964 h 1839479"/>
              <a:gd name="connsiteX1-191" fmla="*/ 488594 w 2756115"/>
              <a:gd name="connsiteY1-192" fmla="*/ 1277460 h 1839479"/>
              <a:gd name="connsiteX2-193" fmla="*/ 31396 w 2756115"/>
              <a:gd name="connsiteY2-194" fmla="*/ 408834 h 1839479"/>
              <a:gd name="connsiteX3-195" fmla="*/ 1328567 w 2756115"/>
              <a:gd name="connsiteY3-196" fmla="*/ 373692 h 1839479"/>
              <a:gd name="connsiteX4-197" fmla="*/ 2147274 w 2756115"/>
              <a:gd name="connsiteY4-198" fmla="*/ 5163 h 1839479"/>
              <a:gd name="connsiteX5-199" fmla="*/ 2700167 w 2756115"/>
              <a:gd name="connsiteY5-200" fmla="*/ 703301 h 1839479"/>
              <a:gd name="connsiteX6-201" fmla="*/ 2636372 w 2756115"/>
              <a:gd name="connsiteY6-202" fmla="*/ 1405052 h 1839479"/>
              <a:gd name="connsiteX7-203" fmla="*/ 1562485 w 2756115"/>
              <a:gd name="connsiteY7-204" fmla="*/ 1833964 h 1839479"/>
              <a:gd name="connsiteX0-205" fmla="*/ 1531703 w 2725333"/>
              <a:gd name="connsiteY0-206" fmla="*/ 1833964 h 1839479"/>
              <a:gd name="connsiteX1-207" fmla="*/ 457812 w 2725333"/>
              <a:gd name="connsiteY1-208" fmla="*/ 1277460 h 1839479"/>
              <a:gd name="connsiteX2-209" fmla="*/ 614 w 2725333"/>
              <a:gd name="connsiteY2-210" fmla="*/ 408834 h 1839479"/>
              <a:gd name="connsiteX3-211" fmla="*/ 542874 w 2725333"/>
              <a:gd name="connsiteY3-212" fmla="*/ 150408 h 1839479"/>
              <a:gd name="connsiteX4-213" fmla="*/ 1297785 w 2725333"/>
              <a:gd name="connsiteY4-214" fmla="*/ 373692 h 1839479"/>
              <a:gd name="connsiteX5-215" fmla="*/ 2116492 w 2725333"/>
              <a:gd name="connsiteY5-216" fmla="*/ 5163 h 1839479"/>
              <a:gd name="connsiteX6-217" fmla="*/ 2669385 w 2725333"/>
              <a:gd name="connsiteY6-218" fmla="*/ 703301 h 1839479"/>
              <a:gd name="connsiteX7-219" fmla="*/ 2605590 w 2725333"/>
              <a:gd name="connsiteY7-220" fmla="*/ 1405052 h 1839479"/>
              <a:gd name="connsiteX8" fmla="*/ 1531703 w 2725333"/>
              <a:gd name="connsiteY8" fmla="*/ 1833964 h 1839479"/>
              <a:gd name="connsiteX0-221" fmla="*/ 1531703 w 2725333"/>
              <a:gd name="connsiteY0-222" fmla="*/ 1833731 h 1839246"/>
              <a:gd name="connsiteX1-223" fmla="*/ 457812 w 2725333"/>
              <a:gd name="connsiteY1-224" fmla="*/ 1277227 h 1839246"/>
              <a:gd name="connsiteX2-225" fmla="*/ 614 w 2725333"/>
              <a:gd name="connsiteY2-226" fmla="*/ 408601 h 1839246"/>
              <a:gd name="connsiteX3-227" fmla="*/ 542874 w 2725333"/>
              <a:gd name="connsiteY3-228" fmla="*/ 150175 h 1839246"/>
              <a:gd name="connsiteX4-229" fmla="*/ 1297785 w 2725333"/>
              <a:gd name="connsiteY4-230" fmla="*/ 373459 h 1839246"/>
              <a:gd name="connsiteX5-231" fmla="*/ 2116492 w 2725333"/>
              <a:gd name="connsiteY5-232" fmla="*/ 4930 h 1839246"/>
              <a:gd name="connsiteX6-233" fmla="*/ 2669385 w 2725333"/>
              <a:gd name="connsiteY6-234" fmla="*/ 703068 h 1839246"/>
              <a:gd name="connsiteX7-235" fmla="*/ 2605590 w 2725333"/>
              <a:gd name="connsiteY7-236" fmla="*/ 1404819 h 1839246"/>
              <a:gd name="connsiteX8-237" fmla="*/ 1531703 w 2725333"/>
              <a:gd name="connsiteY8-238" fmla="*/ 1833731 h 1839246"/>
              <a:gd name="connsiteX0-239" fmla="*/ 1531703 w 2725333"/>
              <a:gd name="connsiteY0-240" fmla="*/ 1865307 h 1870822"/>
              <a:gd name="connsiteX1-241" fmla="*/ 457812 w 2725333"/>
              <a:gd name="connsiteY1-242" fmla="*/ 1308803 h 1870822"/>
              <a:gd name="connsiteX2-243" fmla="*/ 614 w 2725333"/>
              <a:gd name="connsiteY2-244" fmla="*/ 440177 h 1870822"/>
              <a:gd name="connsiteX3-245" fmla="*/ 542874 w 2725333"/>
              <a:gd name="connsiteY3-246" fmla="*/ 181751 h 1870822"/>
              <a:gd name="connsiteX4-247" fmla="*/ 1297785 w 2725333"/>
              <a:gd name="connsiteY4-248" fmla="*/ 405035 h 1870822"/>
              <a:gd name="connsiteX5-249" fmla="*/ 2042064 w 2725333"/>
              <a:gd name="connsiteY5-250" fmla="*/ 4609 h 1870822"/>
              <a:gd name="connsiteX6-251" fmla="*/ 2669385 w 2725333"/>
              <a:gd name="connsiteY6-252" fmla="*/ 734644 h 1870822"/>
              <a:gd name="connsiteX7-253" fmla="*/ 2605590 w 2725333"/>
              <a:gd name="connsiteY7-254" fmla="*/ 1436395 h 1870822"/>
              <a:gd name="connsiteX8-255" fmla="*/ 1531703 w 2725333"/>
              <a:gd name="connsiteY8-256" fmla="*/ 1865307 h 1870822"/>
              <a:gd name="connsiteX0-257" fmla="*/ 1531703 w 2725333"/>
              <a:gd name="connsiteY0-258" fmla="*/ 1860973 h 1866488"/>
              <a:gd name="connsiteX1-259" fmla="*/ 457812 w 2725333"/>
              <a:gd name="connsiteY1-260" fmla="*/ 1304469 h 1866488"/>
              <a:gd name="connsiteX2-261" fmla="*/ 614 w 2725333"/>
              <a:gd name="connsiteY2-262" fmla="*/ 435843 h 1866488"/>
              <a:gd name="connsiteX3-263" fmla="*/ 542874 w 2725333"/>
              <a:gd name="connsiteY3-264" fmla="*/ 177417 h 1866488"/>
              <a:gd name="connsiteX4-265" fmla="*/ 1297785 w 2725333"/>
              <a:gd name="connsiteY4-266" fmla="*/ 400701 h 1866488"/>
              <a:gd name="connsiteX5-267" fmla="*/ 2042064 w 2725333"/>
              <a:gd name="connsiteY5-268" fmla="*/ 275 h 1866488"/>
              <a:gd name="connsiteX6-269" fmla="*/ 2669385 w 2725333"/>
              <a:gd name="connsiteY6-270" fmla="*/ 730310 h 1866488"/>
              <a:gd name="connsiteX7-271" fmla="*/ 2605590 w 2725333"/>
              <a:gd name="connsiteY7-272" fmla="*/ 1432061 h 1866488"/>
              <a:gd name="connsiteX8-273" fmla="*/ 1531703 w 2725333"/>
              <a:gd name="connsiteY8-274" fmla="*/ 1860973 h 1866488"/>
              <a:gd name="connsiteX0-275" fmla="*/ 1531703 w 2711073"/>
              <a:gd name="connsiteY0-276" fmla="*/ 1860973 h 1866488"/>
              <a:gd name="connsiteX1-277" fmla="*/ 457812 w 2711073"/>
              <a:gd name="connsiteY1-278" fmla="*/ 1304469 h 1866488"/>
              <a:gd name="connsiteX2-279" fmla="*/ 614 w 2711073"/>
              <a:gd name="connsiteY2-280" fmla="*/ 435843 h 1866488"/>
              <a:gd name="connsiteX3-281" fmla="*/ 542874 w 2711073"/>
              <a:gd name="connsiteY3-282" fmla="*/ 177417 h 1866488"/>
              <a:gd name="connsiteX4-283" fmla="*/ 1297785 w 2711073"/>
              <a:gd name="connsiteY4-284" fmla="*/ 400701 h 1866488"/>
              <a:gd name="connsiteX5-285" fmla="*/ 2042064 w 2711073"/>
              <a:gd name="connsiteY5-286" fmla="*/ 275 h 1866488"/>
              <a:gd name="connsiteX6-287" fmla="*/ 2669385 w 2711073"/>
              <a:gd name="connsiteY6-288" fmla="*/ 730310 h 1866488"/>
              <a:gd name="connsiteX7-289" fmla="*/ 2605590 w 2711073"/>
              <a:gd name="connsiteY7-290" fmla="*/ 1432061 h 1866488"/>
              <a:gd name="connsiteX8-291" fmla="*/ 1531703 w 2711073"/>
              <a:gd name="connsiteY8-292" fmla="*/ 1860973 h 1866488"/>
              <a:gd name="connsiteX0-293" fmla="*/ 1531703 w 2711073"/>
              <a:gd name="connsiteY0-294" fmla="*/ 1860973 h 1867241"/>
              <a:gd name="connsiteX1-295" fmla="*/ 457812 w 2711073"/>
              <a:gd name="connsiteY1-296" fmla="*/ 1304469 h 1867241"/>
              <a:gd name="connsiteX2-297" fmla="*/ 614 w 2711073"/>
              <a:gd name="connsiteY2-298" fmla="*/ 435843 h 1867241"/>
              <a:gd name="connsiteX3-299" fmla="*/ 542874 w 2711073"/>
              <a:gd name="connsiteY3-300" fmla="*/ 177417 h 1867241"/>
              <a:gd name="connsiteX4-301" fmla="*/ 1297785 w 2711073"/>
              <a:gd name="connsiteY4-302" fmla="*/ 400701 h 1867241"/>
              <a:gd name="connsiteX5-303" fmla="*/ 2042064 w 2711073"/>
              <a:gd name="connsiteY5-304" fmla="*/ 275 h 1867241"/>
              <a:gd name="connsiteX6-305" fmla="*/ 2669385 w 2711073"/>
              <a:gd name="connsiteY6-306" fmla="*/ 730310 h 1867241"/>
              <a:gd name="connsiteX7-307" fmla="*/ 2605590 w 2711073"/>
              <a:gd name="connsiteY7-308" fmla="*/ 1432061 h 1867241"/>
              <a:gd name="connsiteX8-309" fmla="*/ 1531703 w 2711073"/>
              <a:gd name="connsiteY8-310" fmla="*/ 1860973 h 1867241"/>
              <a:gd name="connsiteX0-311" fmla="*/ 1531827 w 2711197"/>
              <a:gd name="connsiteY0-312" fmla="*/ 1860973 h 1867241"/>
              <a:gd name="connsiteX1-313" fmla="*/ 457936 w 2711197"/>
              <a:gd name="connsiteY1-314" fmla="*/ 1304469 h 1867241"/>
              <a:gd name="connsiteX2-315" fmla="*/ 738 w 2711197"/>
              <a:gd name="connsiteY2-316" fmla="*/ 435843 h 1867241"/>
              <a:gd name="connsiteX3-317" fmla="*/ 542998 w 2711197"/>
              <a:gd name="connsiteY3-318" fmla="*/ 177417 h 1867241"/>
              <a:gd name="connsiteX4-319" fmla="*/ 1297909 w 2711197"/>
              <a:gd name="connsiteY4-320" fmla="*/ 400701 h 1867241"/>
              <a:gd name="connsiteX5-321" fmla="*/ 2042188 w 2711197"/>
              <a:gd name="connsiteY5-322" fmla="*/ 275 h 1867241"/>
              <a:gd name="connsiteX6-323" fmla="*/ 2669509 w 2711197"/>
              <a:gd name="connsiteY6-324" fmla="*/ 730310 h 1867241"/>
              <a:gd name="connsiteX7-325" fmla="*/ 2605714 w 2711197"/>
              <a:gd name="connsiteY7-326" fmla="*/ 1432061 h 1867241"/>
              <a:gd name="connsiteX8-327" fmla="*/ 1531827 w 2711197"/>
              <a:gd name="connsiteY8-328" fmla="*/ 1860973 h 1867241"/>
              <a:gd name="connsiteX0-329" fmla="*/ 1531141 w 2710511"/>
              <a:gd name="connsiteY0-330" fmla="*/ 1860973 h 1867241"/>
              <a:gd name="connsiteX1-331" fmla="*/ 457250 w 2710511"/>
              <a:gd name="connsiteY1-332" fmla="*/ 1304469 h 1867241"/>
              <a:gd name="connsiteX2-333" fmla="*/ 52 w 2710511"/>
              <a:gd name="connsiteY2-334" fmla="*/ 435843 h 1867241"/>
              <a:gd name="connsiteX3-335" fmla="*/ 542312 w 2710511"/>
              <a:gd name="connsiteY3-336" fmla="*/ 177417 h 1867241"/>
              <a:gd name="connsiteX4-337" fmla="*/ 1297223 w 2710511"/>
              <a:gd name="connsiteY4-338" fmla="*/ 400701 h 1867241"/>
              <a:gd name="connsiteX5-339" fmla="*/ 2041502 w 2710511"/>
              <a:gd name="connsiteY5-340" fmla="*/ 275 h 1867241"/>
              <a:gd name="connsiteX6-341" fmla="*/ 2668823 w 2710511"/>
              <a:gd name="connsiteY6-342" fmla="*/ 730310 h 1867241"/>
              <a:gd name="connsiteX7-343" fmla="*/ 2605028 w 2710511"/>
              <a:gd name="connsiteY7-344" fmla="*/ 1432061 h 1867241"/>
              <a:gd name="connsiteX8-345" fmla="*/ 1531141 w 2710511"/>
              <a:gd name="connsiteY8-346" fmla="*/ 1860973 h 1867241"/>
              <a:gd name="connsiteX0-347" fmla="*/ 1486104 w 2665474"/>
              <a:gd name="connsiteY0-348" fmla="*/ 1860973 h 1867241"/>
              <a:gd name="connsiteX1-349" fmla="*/ 412213 w 2665474"/>
              <a:gd name="connsiteY1-350" fmla="*/ 1304469 h 1867241"/>
              <a:gd name="connsiteX2-351" fmla="*/ 68 w 2665474"/>
              <a:gd name="connsiteY2-352" fmla="*/ 357447 h 1867241"/>
              <a:gd name="connsiteX3-353" fmla="*/ 497275 w 2665474"/>
              <a:gd name="connsiteY3-354" fmla="*/ 177417 h 1867241"/>
              <a:gd name="connsiteX4-355" fmla="*/ 1252186 w 2665474"/>
              <a:gd name="connsiteY4-356" fmla="*/ 400701 h 1867241"/>
              <a:gd name="connsiteX5-357" fmla="*/ 1996465 w 2665474"/>
              <a:gd name="connsiteY5-358" fmla="*/ 275 h 1867241"/>
              <a:gd name="connsiteX6-359" fmla="*/ 2623786 w 2665474"/>
              <a:gd name="connsiteY6-360" fmla="*/ 730310 h 1867241"/>
              <a:gd name="connsiteX7-361" fmla="*/ 2559991 w 2665474"/>
              <a:gd name="connsiteY7-362" fmla="*/ 1432061 h 1867241"/>
              <a:gd name="connsiteX8-363" fmla="*/ 1486104 w 2665474"/>
              <a:gd name="connsiteY8-364" fmla="*/ 1860973 h 1867241"/>
              <a:gd name="connsiteX0-365" fmla="*/ 1508620 w 2687990"/>
              <a:gd name="connsiteY0-366" fmla="*/ 1860973 h 1867241"/>
              <a:gd name="connsiteX1-367" fmla="*/ 434729 w 2687990"/>
              <a:gd name="connsiteY1-368" fmla="*/ 1304469 h 1867241"/>
              <a:gd name="connsiteX2-369" fmla="*/ 58 w 2687990"/>
              <a:gd name="connsiteY2-370" fmla="*/ 350320 h 1867241"/>
              <a:gd name="connsiteX3-371" fmla="*/ 519791 w 2687990"/>
              <a:gd name="connsiteY3-372" fmla="*/ 177417 h 1867241"/>
              <a:gd name="connsiteX4-373" fmla="*/ 1274702 w 2687990"/>
              <a:gd name="connsiteY4-374" fmla="*/ 400701 h 1867241"/>
              <a:gd name="connsiteX5-375" fmla="*/ 2018981 w 2687990"/>
              <a:gd name="connsiteY5-376" fmla="*/ 275 h 1867241"/>
              <a:gd name="connsiteX6-377" fmla="*/ 2646302 w 2687990"/>
              <a:gd name="connsiteY6-378" fmla="*/ 730310 h 1867241"/>
              <a:gd name="connsiteX7-379" fmla="*/ 2582507 w 2687990"/>
              <a:gd name="connsiteY7-380" fmla="*/ 1432061 h 1867241"/>
              <a:gd name="connsiteX8-381" fmla="*/ 1508620 w 2687990"/>
              <a:gd name="connsiteY8-382" fmla="*/ 1860973 h 1867241"/>
              <a:gd name="connsiteX0-383" fmla="*/ 1515760 w 2695130"/>
              <a:gd name="connsiteY0-384" fmla="*/ 1860973 h 1867241"/>
              <a:gd name="connsiteX1-385" fmla="*/ 441869 w 2695130"/>
              <a:gd name="connsiteY1-386" fmla="*/ 1304469 h 1867241"/>
              <a:gd name="connsiteX2-387" fmla="*/ 7198 w 2695130"/>
              <a:gd name="connsiteY2-388" fmla="*/ 350320 h 1867241"/>
              <a:gd name="connsiteX3-389" fmla="*/ 526931 w 2695130"/>
              <a:gd name="connsiteY3-390" fmla="*/ 177417 h 1867241"/>
              <a:gd name="connsiteX4-391" fmla="*/ 1281842 w 2695130"/>
              <a:gd name="connsiteY4-392" fmla="*/ 400701 h 1867241"/>
              <a:gd name="connsiteX5-393" fmla="*/ 2026121 w 2695130"/>
              <a:gd name="connsiteY5-394" fmla="*/ 275 h 1867241"/>
              <a:gd name="connsiteX6-395" fmla="*/ 2653442 w 2695130"/>
              <a:gd name="connsiteY6-396" fmla="*/ 730310 h 1867241"/>
              <a:gd name="connsiteX7-397" fmla="*/ 2589647 w 2695130"/>
              <a:gd name="connsiteY7-398" fmla="*/ 1432061 h 1867241"/>
              <a:gd name="connsiteX8-399" fmla="*/ 1515760 w 2695130"/>
              <a:gd name="connsiteY8-400" fmla="*/ 1860973 h 1867241"/>
            </a:gdLst>
            <a:ahLst/>
            <a:cxnLst>
              <a:cxn ang="0">
                <a:pos x="connsiteX0-1" y="connsiteY0-2"/>
              </a:cxn>
              <a:cxn ang="0">
                <a:pos x="connsiteX1-3" y="connsiteY1-4"/>
              </a:cxn>
              <a:cxn ang="0">
                <a:pos x="connsiteX2-5" y="connsiteY2-6"/>
              </a:cxn>
              <a:cxn ang="0">
                <a:pos x="connsiteX3-7" y="connsiteY3-8"/>
              </a:cxn>
              <a:cxn ang="0">
                <a:pos x="connsiteX4-81" y="connsiteY4-82"/>
              </a:cxn>
              <a:cxn ang="0">
                <a:pos x="connsiteX5-103" y="connsiteY5-104"/>
              </a:cxn>
              <a:cxn ang="0">
                <a:pos x="connsiteX6-141" y="connsiteY6-142"/>
              </a:cxn>
              <a:cxn ang="0">
                <a:pos x="connsiteX7-157" y="connsiteY7-158"/>
              </a:cxn>
              <a:cxn ang="0">
                <a:pos x="connsiteX8-237" y="connsiteY8-23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13" name="Picture Placeholder 12"/>
          <p:cNvSpPr>
            <a:spLocks noGrp="1"/>
          </p:cNvSpPr>
          <p:nvPr>
            <p:ph type="pic" sz="quarter" idx="10"/>
          </p:nvPr>
        </p:nvSpPr>
        <p:spPr>
          <a:xfrm>
            <a:off x="777240" y="1980161"/>
            <a:ext cx="5506512" cy="3793539"/>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283752" y="1889762"/>
            <a:ext cx="837416" cy="685799"/>
          </a:xfrm>
          <a:prstGeom prst="rect">
            <a:avLst/>
          </a:prstGeom>
        </p:spPr>
      </p:pic>
      <p:sp>
        <p:nvSpPr>
          <p:cNvPr id="11" name="Text Placeholder 10"/>
          <p:cNvSpPr>
            <a:spLocks noGrp="1"/>
          </p:cNvSpPr>
          <p:nvPr>
            <p:ph type="body" sz="quarter" idx="11" hasCustomPrompt="1"/>
          </p:nvPr>
        </p:nvSpPr>
        <p:spPr>
          <a:xfrm>
            <a:off x="6703485" y="2233084"/>
            <a:ext cx="5107516" cy="2233083"/>
          </a:xfrm>
        </p:spPr>
        <p:txBody>
          <a:bodyPr>
            <a:normAutofit/>
          </a:bodyPr>
          <a:lstStyle>
            <a:lvl1pPr>
              <a:defRPr sz="2665" i="1">
                <a:solidFill>
                  <a:srgbClr val="004C82"/>
                </a:solidFill>
              </a:defRPr>
            </a:lvl1pPr>
          </a:lstStyle>
          <a:p>
            <a:pPr lvl="0"/>
            <a:r>
              <a:rPr lang="en-GB"/>
              <a:t>Insert Quote text here</a:t>
            </a:r>
          </a:p>
        </p:txBody>
      </p:sp>
      <p:sp>
        <p:nvSpPr>
          <p:cNvPr id="14" name="Text Placeholder 13"/>
          <p:cNvSpPr>
            <a:spLocks noGrp="1"/>
          </p:cNvSpPr>
          <p:nvPr>
            <p:ph type="body" sz="quarter" idx="12" hasCustomPrompt="1"/>
          </p:nvPr>
        </p:nvSpPr>
        <p:spPr>
          <a:xfrm>
            <a:off x="600001" y="768000"/>
            <a:ext cx="6537113" cy="764229"/>
          </a:xfrm>
        </p:spPr>
        <p:txBody>
          <a:bodyPr>
            <a:normAutofit/>
          </a:bodyPr>
          <a:lstStyle>
            <a:lvl1pPr>
              <a:defRPr sz="3465" b="1">
                <a:solidFill>
                  <a:srgbClr val="004C82"/>
                </a:solidFill>
                <a:latin typeface="+mj-lt"/>
              </a:defRPr>
            </a:lvl1pPr>
          </a:lstStyle>
          <a:p>
            <a:pPr lvl="0"/>
            <a:r>
              <a:rPr lang="en-US"/>
              <a:t>Quote slide heading</a:t>
            </a:r>
            <a:endParaRPr lang="en-GB"/>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 y="-2951"/>
            <a:ext cx="12192000" cy="969660"/>
          </a:xfrm>
          <a:prstGeom prst="rect">
            <a:avLst/>
          </a:prstGeom>
        </p:spPr>
      </p:pic>
      <p:sp>
        <p:nvSpPr>
          <p:cNvPr id="15" name="Slide Number Placeholder 3"/>
          <p:cNvSpPr txBox="1"/>
          <p:nvPr userDrawn="1"/>
        </p:nvSpPr>
        <p:spPr>
          <a:xfrm>
            <a:off x="9276704" y="6339901"/>
            <a:ext cx="2743200" cy="366183"/>
          </a:xfrm>
          <a:prstGeom prst="rect">
            <a:avLst/>
          </a:prstGeom>
        </p:spPr>
        <p:txBody>
          <a:bodyPr vert="horz" lIns="121920" tIns="60960" rIns="121920" bIns="6096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z="1335" smtClean="0"/>
              <a:t>‹#›</a:t>
            </a:fld>
            <a:endParaRPr lang="en-GB" sz="1335"/>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1"/>
            <a:ext cx="12192000" cy="4572000"/>
          </a:xfrm>
        </p:spPr>
        <p:txBody>
          <a:bodyPr/>
          <a:lstStyle/>
          <a:p>
            <a:endParaRPr lang="en-GB"/>
          </a:p>
        </p:txBody>
      </p:sp>
      <p:sp>
        <p:nvSpPr>
          <p:cNvPr id="9" name="Text Placeholder 8"/>
          <p:cNvSpPr>
            <a:spLocks noGrp="1"/>
          </p:cNvSpPr>
          <p:nvPr>
            <p:ph type="body" sz="quarter" idx="13" hasCustomPrompt="1"/>
          </p:nvPr>
        </p:nvSpPr>
        <p:spPr>
          <a:xfrm>
            <a:off x="1205948" y="3847317"/>
            <a:ext cx="5924955" cy="2277980"/>
          </a:xfrm>
          <a:solidFill>
            <a:srgbClr val="004C82"/>
          </a:solidFill>
        </p:spPr>
        <p:txBody>
          <a:bodyPr lIns="180000" tIns="108000">
            <a:normAutofit/>
          </a:bodyPr>
          <a:lstStyle>
            <a:lvl1pPr>
              <a:defRPr sz="2135" i="1">
                <a:solidFill>
                  <a:schemeClr val="bg1"/>
                </a:solidFill>
              </a:defRPr>
            </a:lvl1pPr>
          </a:lstStyle>
          <a:p>
            <a:pPr lvl="0"/>
            <a:r>
              <a:rPr lang="en-US"/>
              <a:t>Insert quote text here </a:t>
            </a:r>
            <a:endParaRPr lang="en-GB"/>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10" name="Slide Number Placeholder 3"/>
          <p:cNvSpPr txBox="1"/>
          <p:nvPr userDrawn="1"/>
        </p:nvSpPr>
        <p:spPr>
          <a:xfrm>
            <a:off x="9276704" y="6339901"/>
            <a:ext cx="2743200" cy="366183"/>
          </a:xfrm>
          <a:prstGeom prst="rect">
            <a:avLst/>
          </a:prstGeom>
        </p:spPr>
        <p:txBody>
          <a:bodyPr vert="horz" lIns="121920" tIns="60960" rIns="121920" bIns="6096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z="1335" smtClean="0"/>
              <a:t>‹#›</a:t>
            </a:fld>
            <a:endParaRPr lang="en-GB" sz="1335"/>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p:cNvSpPr>
            <a:spLocks noGrp="1"/>
          </p:cNvSpPr>
          <p:nvPr>
            <p:ph type="title" hasCustomPrompt="1"/>
          </p:nvPr>
        </p:nvSpPr>
        <p:spPr bwMode="gray">
          <a:xfrm>
            <a:off x="1114264" y="3129399"/>
            <a:ext cx="9963469" cy="599203"/>
          </a:xfrm>
          <a:prstGeom prst="rect">
            <a:avLst/>
          </a:prstGeom>
        </p:spPr>
        <p:txBody>
          <a:bodyPr wrap="square" anchor="ctr">
            <a:spAutoFit/>
          </a:bodyPr>
          <a:lstStyle>
            <a:lvl1pPr algn="ctr">
              <a:lnSpc>
                <a:spcPct val="95000"/>
              </a:lnSpc>
              <a:spcBef>
                <a:spcPts val="1600"/>
              </a:spcBef>
              <a:defRPr sz="3465" b="0">
                <a:solidFill>
                  <a:srgbClr val="004C82"/>
                </a:solidFill>
              </a:defRPr>
            </a:lvl1pPr>
          </a:lstStyle>
          <a:p>
            <a:r>
              <a:rPr lang="en-GB" noProof="0"/>
              <a:t>Intermediate slide</a:t>
            </a:r>
            <a:endParaRPr lang="en-GB"/>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p:cNvSpPr>
            <a:spLocks noGrp="1"/>
          </p:cNvSpPr>
          <p:nvPr>
            <p:ph type="pic" sz="quarter" idx="11" hasCustomPrompt="1"/>
          </p:nvPr>
        </p:nvSpPr>
        <p:spPr bwMode="gray">
          <a:xfrm>
            <a:off x="1" y="0"/>
            <a:ext cx="12191999" cy="6858000"/>
          </a:xfrm>
          <a:prstGeom prst="rect">
            <a:avLst/>
          </a:prstGeom>
          <a:noFill/>
        </p:spPr>
        <p:txBody>
          <a:bodyPr tIns="720000" rIns="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sz="665">
                <a:solidFill>
                  <a:schemeClr val="accent1"/>
                </a:solidFill>
              </a:defRPr>
            </a:lvl1pPr>
          </a:lstStyle>
          <a:p>
            <a:r>
              <a:rPr lang="en-GB"/>
              <a:t>.</a:t>
            </a:r>
          </a:p>
        </p:txBody>
      </p:sp>
      <p:cxnSp>
        <p:nvCxnSpPr>
          <p:cNvPr id="6" name="Gerade Verbindung mit Pfeil 5"/>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p:cNvSpPr>
            <a:spLocks noGrp="1"/>
          </p:cNvSpPr>
          <p:nvPr>
            <p:ph type="title" hasCustomPrompt="1"/>
          </p:nvPr>
        </p:nvSpPr>
        <p:spPr bwMode="gray">
          <a:xfrm>
            <a:off x="1" y="4450080"/>
            <a:ext cx="12191999" cy="2407920"/>
          </a:xfrm>
          <a:prstGeom prst="rect">
            <a:avLst/>
          </a:prstGeom>
          <a:solidFill>
            <a:schemeClr val="bg1">
              <a:alpha val="60000"/>
            </a:schemeClr>
          </a:solidFill>
        </p:spPr>
        <p:txBody>
          <a:bodyPr wrap="square" lIns="900000" bIns="540000" anchor="b">
            <a:noAutofit/>
          </a:bodyPr>
          <a:lstStyle>
            <a:lvl1pPr>
              <a:defRPr sz="3465" b="0">
                <a:solidFill>
                  <a:srgbClr val="004C82"/>
                </a:solidFill>
              </a:defRPr>
            </a:lvl1pPr>
          </a:lstStyle>
          <a:p>
            <a:r>
              <a:rPr lang="en-GB"/>
              <a:t>Intermediate slide, photo</a:t>
            </a:r>
            <a:br>
              <a:rPr lang="en-GB"/>
            </a:br>
            <a:r>
              <a:rPr lang="en-GB"/>
              <a:t>(interchangeable)</a:t>
            </a:r>
          </a:p>
        </p:txBody>
      </p:sp>
      <p:sp>
        <p:nvSpPr>
          <p:cNvPr id="28" name="1."/>
          <p:cNvSpPr/>
          <p:nvPr userDrawn="1"/>
        </p:nvSpPr>
        <p:spPr bwMode="gray">
          <a:xfrm>
            <a:off x="5456990" y="170887"/>
            <a:ext cx="1968500" cy="757130"/>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p:cNvSpPr/>
          <p:nvPr userDrawn="1"/>
        </p:nvSpPr>
        <p:spPr bwMode="gray">
          <a:xfrm>
            <a:off x="7335817" y="170888"/>
            <a:ext cx="1968500" cy="313932"/>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p:cNvSpPr/>
          <p:nvPr userDrawn="1"/>
        </p:nvSpPr>
        <p:spPr bwMode="gray">
          <a:xfrm>
            <a:off x="9682481" y="170887"/>
            <a:ext cx="2484259" cy="757130"/>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p:cNvSpPr txBox="1"/>
          <p:nvPr userDrawn="1"/>
        </p:nvSpPr>
        <p:spPr bwMode="gray">
          <a:xfrm>
            <a:off x="-3743071" y="237067"/>
            <a:ext cx="3661579" cy="1200329"/>
          </a:xfrm>
          <a:prstGeom prst="rect">
            <a:avLst/>
          </a:prstGeom>
          <a:noFill/>
        </p:spPr>
        <p:txBody>
          <a:bodyPr wrap="none" rtlCol="0">
            <a:spAutoFit/>
          </a:bodyPr>
          <a:lstStyle/>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Click on image above transparent section.</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Delete image by pressing the DEL key.</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Click on small icon in centre of page.</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Select photo.</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Select ‘Home / Reset ’.</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If required, edit the section under ‘Format/Crop ’.</a:t>
            </a:r>
          </a:p>
        </p:txBody>
      </p:sp>
      <p:pic>
        <p:nvPicPr>
          <p:cNvPr id="19" name="Grafik 18" descr="Ein Bild, das Screenshot enthält.&#10;&#10;Automatisch generierte Beschreibung"/>
          <p:cNvPicPr>
            <a:picLocks noChangeAspect="1"/>
          </p:cNvPicPr>
          <p:nvPr userDrawn="1"/>
        </p:nvPicPr>
        <p:blipFill rotWithShape="1">
          <a:blip r:embed="rId2"/>
          <a:srcRect l="50418" r="36621"/>
          <a:stretch>
            <a:fillRect/>
          </a:stretch>
        </p:blipFill>
        <p:spPr>
          <a:xfrm>
            <a:off x="9996729" y="1029491"/>
            <a:ext cx="517191" cy="787908"/>
          </a:xfrm>
          <a:prstGeom prst="rect">
            <a:avLst/>
          </a:prstGeom>
        </p:spPr>
      </p:pic>
      <p:grpSp>
        <p:nvGrpSpPr>
          <p:cNvPr id="23" name="Gruppieren 22"/>
          <p:cNvGrpSpPr/>
          <p:nvPr userDrawn="1"/>
        </p:nvGrpSpPr>
        <p:grpSpPr>
          <a:xfrm>
            <a:off x="7472793" y="1034676"/>
            <a:ext cx="2117468" cy="866995"/>
            <a:chOff x="5604594" y="1459908"/>
            <a:chExt cx="1588101" cy="650246"/>
          </a:xfrm>
        </p:grpSpPr>
        <p:pic>
          <p:nvPicPr>
            <p:cNvPr id="32" name="Grafik 31" descr="Ein Bild, das Screenshot enthält.&#10;&#10;Automatisch generierte Beschreibung"/>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34" name="Rechteck"/>
          <p:cNvSpPr/>
          <p:nvPr userDrawn="1"/>
        </p:nvSpPr>
        <p:spPr bwMode="gray">
          <a:xfrm>
            <a:off x="10040048" y="1279678"/>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8" name="Textplatzhalter 7"/>
          <p:cNvSpPr>
            <a:spLocks noGrp="1"/>
          </p:cNvSpPr>
          <p:nvPr>
            <p:ph type="body" sz="quarter" idx="13" hasCustomPrompt="1"/>
          </p:nvPr>
        </p:nvSpPr>
        <p:spPr bwMode="gray">
          <a:xfrm>
            <a:off x="599757" y="1584000"/>
            <a:ext cx="9563579" cy="3786443"/>
          </a:xfrm>
          <a:prstGeom prst="rect">
            <a:avLst/>
          </a:prstGeom>
        </p:spPr>
        <p:txBody>
          <a:bodyPr/>
          <a:lstStyle>
            <a:lvl1pPr>
              <a:defRPr sz="2665"/>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p:cNvSpPr>
            <a:spLocks noGrp="1"/>
          </p:cNvSpPr>
          <p:nvPr>
            <p:ph type="title" hasCustomPrompt="1"/>
          </p:nvPr>
        </p:nvSpPr>
        <p:spPr bwMode="gray">
          <a:xfrm>
            <a:off x="599755" y="768000"/>
            <a:ext cx="11422911" cy="720725"/>
          </a:xfrm>
          <a:prstGeom prst="rect">
            <a:avLst/>
          </a:prstGeom>
        </p:spPr>
        <p:txBody>
          <a:bodyPr/>
          <a:lstStyle>
            <a:lvl1pPr>
              <a:defRPr>
                <a:solidFill>
                  <a:srgbClr val="004C82"/>
                </a:solidFill>
              </a:defRPr>
            </a:lvl1pPr>
          </a:lstStyle>
          <a:p>
            <a:r>
              <a:rPr lang="en-GB"/>
              <a:t>Click to add headline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
        <p:nvSpPr>
          <p:cNvPr id="7"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7" name="Textplatzhalter 2"/>
          <p:cNvSpPr>
            <a:spLocks noGrp="1"/>
          </p:cNvSpPr>
          <p:nvPr>
            <p:ph type="body" sz="quarter" idx="14" hasCustomPrompt="1"/>
          </p:nvPr>
        </p:nvSpPr>
        <p:spPr bwMode="gray">
          <a:xfrm>
            <a:off x="599018" y="1584001"/>
            <a:ext cx="11423649" cy="360753"/>
          </a:xfrm>
          <a:prstGeom prst="rect">
            <a:avLst/>
          </a:prstGeom>
        </p:spPr>
        <p:txBody>
          <a:bodyPr vert="horz" lIns="90000" tIns="0" rIns="72000" bIns="0" rtlCol="0" anchor="t">
            <a:noAutofit/>
          </a:bodyPr>
          <a:lstStyle>
            <a:lvl1pPr>
              <a:defRPr lang="de-DE" sz="2665"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p:cNvSpPr>
            <a:spLocks noGrp="1"/>
          </p:cNvSpPr>
          <p:nvPr>
            <p:ph type="body" sz="quarter" idx="13" hasCustomPrompt="1"/>
          </p:nvPr>
        </p:nvSpPr>
        <p:spPr bwMode="gray">
          <a:xfrm>
            <a:off x="599757" y="2064001"/>
            <a:ext cx="9563577" cy="4487644"/>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p:cNvSpPr>
            <a:spLocks noGrp="1"/>
          </p:cNvSpPr>
          <p:nvPr>
            <p:ph type="title" hasCustomPrompt="1"/>
          </p:nvPr>
        </p:nvSpPr>
        <p:spPr bwMode="gray">
          <a:xfrm>
            <a:off x="599755" y="768000"/>
            <a:ext cx="11422911" cy="720725"/>
          </a:xfrm>
          <a:prstGeom prst="rect">
            <a:avLst/>
          </a:prstGeom>
        </p:spPr>
        <p:txBody>
          <a:bodyPr lIns="90000"/>
          <a:lstStyle>
            <a:lvl1pPr>
              <a:defRPr>
                <a:solidFill>
                  <a:srgbClr val="004C82"/>
                </a:solidFill>
              </a:defRPr>
            </a:lvl1pPr>
          </a:lstStyle>
          <a:p>
            <a:r>
              <a:rPr lang="en-GB"/>
              <a:t>Click to add headline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
        <p:nvSpPr>
          <p:cNvPr id="9"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5888341"/>
            <a:ext cx="12192000" cy="969660"/>
          </a:xfrm>
          <a:prstGeom prst="rect">
            <a:avLst/>
          </a:prstGeom>
        </p:spPr>
      </p:pic>
      <p:sp>
        <p:nvSpPr>
          <p:cNvPr id="8" name="Textplatzhalter 7"/>
          <p:cNvSpPr>
            <a:spLocks noGrp="1"/>
          </p:cNvSpPr>
          <p:nvPr>
            <p:ph type="body" sz="quarter" idx="13" hasCustomPrompt="1"/>
          </p:nvPr>
        </p:nvSpPr>
        <p:spPr bwMode="gray">
          <a:xfrm>
            <a:off x="599756" y="1584001"/>
            <a:ext cx="5496243" cy="46606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p:cNvSpPr>
            <a:spLocks noGrp="1"/>
          </p:cNvSpPr>
          <p:nvPr>
            <p:ph type="body" sz="quarter" idx="14" hasCustomPrompt="1"/>
          </p:nvPr>
        </p:nvSpPr>
        <p:spPr bwMode="gray">
          <a:xfrm>
            <a:off x="6523661" y="1584001"/>
            <a:ext cx="5496243" cy="46606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p:cNvSpPr>
            <a:spLocks noGrp="1"/>
          </p:cNvSpPr>
          <p:nvPr>
            <p:ph type="title" hasCustomPrompt="1"/>
          </p:nvPr>
        </p:nvSpPr>
        <p:spPr bwMode="gray">
          <a:xfrm>
            <a:off x="599755" y="768000"/>
            <a:ext cx="11422911" cy="720725"/>
          </a:xfrm>
          <a:prstGeom prst="rect">
            <a:avLst/>
          </a:prstGeom>
        </p:spPr>
        <p:txBody>
          <a:bodyPr/>
          <a:lstStyle>
            <a:lvl1pPr>
              <a:defRPr>
                <a:solidFill>
                  <a:srgbClr val="004C82"/>
                </a:solidFill>
              </a:defRPr>
            </a:lvl1pPr>
          </a:lstStyle>
          <a:p>
            <a:r>
              <a:rPr lang="en-GB"/>
              <a:t>Click to add headline</a:t>
            </a:r>
          </a:p>
        </p:txBody>
      </p:sp>
      <p:sp>
        <p:nvSpPr>
          <p:cNvPr id="4"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extplatzhalter 7"/>
          <p:cNvSpPr>
            <a:spLocks noGrp="1"/>
          </p:cNvSpPr>
          <p:nvPr>
            <p:ph type="body" sz="quarter" idx="13" hasCustomPrompt="1"/>
          </p:nvPr>
        </p:nvSpPr>
        <p:spPr bwMode="gray">
          <a:xfrm>
            <a:off x="599756" y="1584001"/>
            <a:ext cx="5496243" cy="46606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p:cNvSpPr>
            <a:spLocks noGrp="1"/>
          </p:cNvSpPr>
          <p:nvPr>
            <p:ph type="body" sz="quarter" idx="14" hasCustomPrompt="1"/>
          </p:nvPr>
        </p:nvSpPr>
        <p:spPr bwMode="gray">
          <a:xfrm>
            <a:off x="6523661" y="1584001"/>
            <a:ext cx="5496243" cy="46606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p:cNvSpPr>
            <a:spLocks noGrp="1"/>
          </p:cNvSpPr>
          <p:nvPr>
            <p:ph type="title" hasCustomPrompt="1"/>
          </p:nvPr>
        </p:nvSpPr>
        <p:spPr bwMode="gray">
          <a:xfrm>
            <a:off x="599755" y="768000"/>
            <a:ext cx="11422911" cy="720725"/>
          </a:xfrm>
          <a:prstGeom prst="rect">
            <a:avLst/>
          </a:prstGeom>
        </p:spPr>
        <p:txBody>
          <a:bodyPr/>
          <a:lstStyle>
            <a:lvl1pPr>
              <a:defRPr>
                <a:solidFill>
                  <a:srgbClr val="004C82"/>
                </a:solidFill>
              </a:defRPr>
            </a:lvl1pPr>
          </a:lstStyle>
          <a:p>
            <a:r>
              <a:rPr lang="en-GB"/>
              <a:t>Click to add headline</a:t>
            </a:r>
          </a:p>
        </p:txBody>
      </p:sp>
      <p:sp>
        <p:nvSpPr>
          <p:cNvPr id="10"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6" name="Titel 1"/>
          <p:cNvSpPr>
            <a:spLocks noGrp="1"/>
          </p:cNvSpPr>
          <p:nvPr>
            <p:ph type="title" hasCustomPrompt="1"/>
          </p:nvPr>
        </p:nvSpPr>
        <p:spPr bwMode="gray">
          <a:xfrm>
            <a:off x="599755" y="768000"/>
            <a:ext cx="11422911" cy="720725"/>
          </a:xfrm>
          <a:prstGeom prst="rect">
            <a:avLst/>
          </a:prstGeom>
        </p:spPr>
        <p:txBody>
          <a:bodyPr/>
          <a:lstStyle>
            <a:lvl1pPr>
              <a:defRPr>
                <a:solidFill>
                  <a:srgbClr val="004C82"/>
                </a:solidFill>
              </a:defRPr>
            </a:lvl1pPr>
          </a:lstStyle>
          <a:p>
            <a:r>
              <a:rPr lang="en-GB"/>
              <a:t>Click to add headline</a:t>
            </a:r>
          </a:p>
        </p:txBody>
      </p:sp>
      <p:sp>
        <p:nvSpPr>
          <p:cNvPr id="3" name="Text Placeholder 2"/>
          <p:cNvSpPr>
            <a:spLocks noGrp="1"/>
          </p:cNvSpPr>
          <p:nvPr>
            <p:ph type="body" sz="quarter" idx="10" hasCustomPrompt="1"/>
          </p:nvPr>
        </p:nvSpPr>
        <p:spPr>
          <a:xfrm>
            <a:off x="599018" y="1584000"/>
            <a:ext cx="5655733" cy="4942416"/>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
        <p:nvSpPr>
          <p:cNvPr id="7"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842894"/>
            <a:ext cx="12192000" cy="3172213"/>
          </a:xfrm>
          <a:prstGeom prst="rect">
            <a:avLst/>
          </a:prstGeom>
        </p:spPr>
      </p:pic>
      <p:sp>
        <p:nvSpPr>
          <p:cNvPr id="5" name="Headline"/>
          <p:cNvSpPr>
            <a:spLocks noGrp="1"/>
          </p:cNvSpPr>
          <p:nvPr>
            <p:ph type="title" hasCustomPrompt="1"/>
          </p:nvPr>
        </p:nvSpPr>
        <p:spPr bwMode="gray">
          <a:xfrm>
            <a:off x="912001" y="2976131"/>
            <a:ext cx="10628948" cy="572529"/>
          </a:xfrm>
          <a:prstGeom prst="rect">
            <a:avLst/>
          </a:prstGeom>
        </p:spPr>
        <p:txBody>
          <a:bodyPr wrap="square">
            <a:spAutoFit/>
          </a:bodyPr>
          <a:lstStyle>
            <a:lvl1pPr>
              <a:defRPr sz="3465" b="1">
                <a:solidFill>
                  <a:schemeClr val="bg1"/>
                </a:solidFill>
              </a:defRPr>
            </a:lvl1pPr>
          </a:lstStyle>
          <a:p>
            <a:r>
              <a:rPr lang="en-GB"/>
              <a:t>Title slide/headline with colour Nexus visual</a:t>
            </a:r>
          </a:p>
        </p:txBody>
      </p:sp>
      <p:sp>
        <p:nvSpPr>
          <p:cNvPr id="19" name="Subline"/>
          <p:cNvSpPr>
            <a:spLocks noGrp="1"/>
          </p:cNvSpPr>
          <p:nvPr>
            <p:ph type="body" sz="quarter" idx="10" hasCustomPrompt="1"/>
          </p:nvPr>
        </p:nvSpPr>
        <p:spPr bwMode="gray">
          <a:xfrm>
            <a:off x="912001" y="3714789"/>
            <a:ext cx="10627783" cy="482248"/>
          </a:xfrm>
          <a:prstGeom prst="rect">
            <a:avLst/>
          </a:prstGeom>
        </p:spPr>
        <p:txBody>
          <a:bodyPr>
            <a:spAutoFit/>
          </a:bodyPr>
          <a:lstStyle>
            <a:lvl1pPr marL="0" indent="0">
              <a:lnSpc>
                <a:spcPct val="95000"/>
              </a:lnSpc>
              <a:spcBef>
                <a:spcPts val="1600"/>
              </a:spcBef>
              <a:spcAft>
                <a:spcPts val="0"/>
              </a:spcAft>
              <a:buNone/>
              <a:defRPr sz="2665">
                <a:solidFill>
                  <a:schemeClr val="bg1"/>
                </a:solidFill>
                <a:latin typeface="+mj-lt"/>
                <a:cs typeface="Calibri" panose="020F0502020204030204" pitchFamily="34" charset="0"/>
              </a:defRPr>
            </a:lvl1pPr>
          </a:lstStyle>
          <a:p>
            <a:pPr lvl="0"/>
            <a:r>
              <a:rPr lang="en-GB"/>
              <a:t>This is the sub-line</a:t>
            </a:r>
          </a:p>
        </p:txBody>
      </p:sp>
      <p:pic>
        <p:nvPicPr>
          <p:cNvPr id="8" name="Picture 7"/>
          <p:cNvPicPr>
            <a:picLocks noChangeAspect="1"/>
          </p:cNvPicPr>
          <p:nvPr userDrawn="1"/>
        </p:nvPicPr>
        <p:blipFill>
          <a:blip r:embed="rId3"/>
          <a:stretch>
            <a:fillRect/>
          </a:stretch>
        </p:blipFill>
        <p:spPr>
          <a:xfrm>
            <a:off x="400651" y="380450"/>
            <a:ext cx="3120511" cy="963819"/>
          </a:xfrm>
          <a:prstGeom prst="rect">
            <a:avLst/>
          </a:prstGeom>
        </p:spPr>
      </p:pic>
      <p:pic>
        <p:nvPicPr>
          <p:cNvPr id="11" name="Picture 10" descr="Logo, company name&#10;&#10;Description automatically generated"/>
          <p:cNvPicPr>
            <a:picLocks noChangeAspect="1"/>
          </p:cNvPicPr>
          <p:nvPr userDrawn="1"/>
        </p:nvPicPr>
        <p:blipFill>
          <a:blip r:embed="rId4"/>
          <a:stretch>
            <a:fillRect/>
          </a:stretch>
        </p:blipFill>
        <p:spPr>
          <a:xfrm>
            <a:off x="9226925" y="302728"/>
            <a:ext cx="2721041" cy="1061505"/>
          </a:xfrm>
          <a:prstGeom prst="rect">
            <a:avLst/>
          </a:prstGeom>
        </p:spPr>
      </p:pic>
      <p:sp>
        <p:nvSpPr>
          <p:cNvPr id="16"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C0AC0E9F-D6AC-4702-8056-E7BAE6D3D34C}" type="datetime4">
              <a:rPr lang="en-GB" smtClean="0"/>
              <a:t>11 December 2024</a:t>
            </a:fld>
            <a:endParaRPr lang="en-GB"/>
          </a:p>
        </p:txBody>
      </p:sp>
      <p:sp>
        <p:nvSpPr>
          <p:cNvPr id="22" name="Picture Placeholder 2"/>
          <p:cNvSpPr>
            <a:spLocks noGrp="1"/>
          </p:cNvSpPr>
          <p:nvPr>
            <p:ph type="pic" sz="quarter" idx="14"/>
          </p:nvPr>
        </p:nvSpPr>
        <p:spPr>
          <a:xfrm>
            <a:off x="3740876" y="394465"/>
            <a:ext cx="940019" cy="889516"/>
          </a:xfrm>
        </p:spPr>
        <p:txBody>
          <a:bodyPr/>
          <a:lstStyle/>
          <a:p>
            <a:endParaRPr lang="en-GB"/>
          </a:p>
        </p:txBody>
      </p:sp>
      <p:sp>
        <p:nvSpPr>
          <p:cNvPr id="23" name="Picture Placeholder 2"/>
          <p:cNvSpPr>
            <a:spLocks noGrp="1"/>
          </p:cNvSpPr>
          <p:nvPr>
            <p:ph type="pic" sz="quarter" idx="15"/>
          </p:nvPr>
        </p:nvSpPr>
        <p:spPr>
          <a:xfrm>
            <a:off x="5044745" y="398269"/>
            <a:ext cx="940019" cy="889516"/>
          </a:xfrm>
        </p:spPr>
        <p:txBody>
          <a:bodyPr/>
          <a:lstStyle/>
          <a:p>
            <a:endParaRPr lang="en-GB"/>
          </a:p>
        </p:txBody>
      </p:sp>
      <p:sp>
        <p:nvSpPr>
          <p:cNvPr id="24" name="Picture Placeholder 2"/>
          <p:cNvSpPr>
            <a:spLocks noGrp="1"/>
          </p:cNvSpPr>
          <p:nvPr>
            <p:ph type="pic" sz="quarter" idx="16"/>
          </p:nvPr>
        </p:nvSpPr>
        <p:spPr>
          <a:xfrm>
            <a:off x="6348615" y="394465"/>
            <a:ext cx="940019" cy="889516"/>
          </a:xfrm>
        </p:spPr>
        <p:txBody>
          <a:bodyPr/>
          <a:lstStyle/>
          <a:p>
            <a:endParaRPr lang="en-GB"/>
          </a:p>
        </p:txBody>
      </p:sp>
      <p:sp>
        <p:nvSpPr>
          <p:cNvPr id="25" name="Picture Placeholder 2"/>
          <p:cNvSpPr>
            <a:spLocks noGrp="1"/>
          </p:cNvSpPr>
          <p:nvPr>
            <p:ph type="pic" sz="quarter" idx="17"/>
          </p:nvPr>
        </p:nvSpPr>
        <p:spPr>
          <a:xfrm>
            <a:off x="7652303" y="398267"/>
            <a:ext cx="940019" cy="889516"/>
          </a:xfrm>
        </p:spPr>
        <p:txBody>
          <a:bodyPr/>
          <a:lstStyle/>
          <a:p>
            <a:endParaRPr lang="en-GB"/>
          </a:p>
        </p:txBody>
      </p:sp>
      <p:sp>
        <p:nvSpPr>
          <p:cNvPr id="26" name="Picture Placeholder 2"/>
          <p:cNvSpPr>
            <a:spLocks noGrp="1"/>
          </p:cNvSpPr>
          <p:nvPr>
            <p:ph type="pic" sz="quarter" idx="18"/>
          </p:nvPr>
        </p:nvSpPr>
        <p:spPr>
          <a:xfrm>
            <a:off x="5632683" y="5493770"/>
            <a:ext cx="939787" cy="838457"/>
          </a:xfrm>
        </p:spPr>
        <p:txBody>
          <a:bodyPr/>
          <a:lstStyle/>
          <a:p>
            <a:endParaRPr lang="en-GB"/>
          </a:p>
        </p:txBody>
      </p:sp>
      <p:sp>
        <p:nvSpPr>
          <p:cNvPr id="27" name="Picture Placeholder 2"/>
          <p:cNvSpPr>
            <a:spLocks noGrp="1"/>
          </p:cNvSpPr>
          <p:nvPr>
            <p:ph type="pic" sz="quarter" idx="19"/>
          </p:nvPr>
        </p:nvSpPr>
        <p:spPr>
          <a:xfrm>
            <a:off x="7159921" y="5506411"/>
            <a:ext cx="1848257" cy="825816"/>
          </a:xfrm>
        </p:spPr>
        <p:txBody>
          <a:bodyPr/>
          <a:lstStyle/>
          <a:p>
            <a:endParaRPr lang="en-GB"/>
          </a:p>
        </p:txBody>
      </p:sp>
      <p:pic>
        <p:nvPicPr>
          <p:cNvPr id="18" name="Picture 17" descr="Text&#10;&#10;Description automatically generated"/>
          <p:cNvPicPr>
            <a:picLocks noChangeAspect="1"/>
          </p:cNvPicPr>
          <p:nvPr userDrawn="1"/>
        </p:nvPicPr>
        <p:blipFill>
          <a:blip r:embed="rId5"/>
          <a:stretch>
            <a:fillRect/>
          </a:stretch>
        </p:blipFill>
        <p:spPr>
          <a:xfrm>
            <a:off x="9855731" y="5581387"/>
            <a:ext cx="1463427" cy="57600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Bildplatzhalter 5"/>
          <p:cNvSpPr>
            <a:spLocks noGrp="1"/>
          </p:cNvSpPr>
          <p:nvPr>
            <p:ph type="pic" sz="quarter" idx="15" hasCustomPrompt="1"/>
          </p:nvPr>
        </p:nvSpPr>
        <p:spPr bwMode="gray">
          <a:xfrm>
            <a:off x="7301024" y="544032"/>
            <a:ext cx="4593265" cy="5769936"/>
          </a:xfrm>
          <a:prstGeom prst="rect">
            <a:avLst/>
          </a:prstGeom>
          <a:solidFill>
            <a:schemeClr val="bg2"/>
          </a:solidFill>
        </p:spPr>
        <p:txBody>
          <a:bodyPr tIns="1440000"/>
          <a:lstStyle>
            <a:lvl1pPr algn="ctr">
              <a:defRPr sz="1335">
                <a:solidFill>
                  <a:schemeClr val="tx2"/>
                </a:solidFill>
              </a:defRPr>
            </a:lvl1pPr>
          </a:lstStyle>
          <a:p>
            <a:r>
              <a:rPr lang="en-GB"/>
              <a:t>Photo</a:t>
            </a:r>
          </a:p>
        </p:txBody>
      </p:sp>
      <p:sp>
        <p:nvSpPr>
          <p:cNvPr id="8" name="Textplatzhalter 7"/>
          <p:cNvSpPr>
            <a:spLocks noGrp="1"/>
          </p:cNvSpPr>
          <p:nvPr>
            <p:ph type="body" sz="quarter" idx="13" hasCustomPrompt="1"/>
          </p:nvPr>
        </p:nvSpPr>
        <p:spPr bwMode="gray">
          <a:xfrm>
            <a:off x="599755" y="1584000"/>
            <a:ext cx="6452845" cy="453224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p:cNvSpPr>
            <a:spLocks noGrp="1"/>
          </p:cNvSpPr>
          <p:nvPr>
            <p:ph type="title" hasCustomPrompt="1"/>
          </p:nvPr>
        </p:nvSpPr>
        <p:spPr bwMode="gray">
          <a:xfrm>
            <a:off x="599756" y="768000"/>
            <a:ext cx="6452845" cy="720725"/>
          </a:xfrm>
          <a:prstGeom prst="rect">
            <a:avLst/>
          </a:prstGeom>
        </p:spPr>
        <p:txBody>
          <a:bodyPr/>
          <a:lstStyle>
            <a:lvl1pPr>
              <a:defRPr>
                <a:solidFill>
                  <a:srgbClr val="004C82"/>
                </a:solidFill>
              </a:defRPr>
            </a:lvl1pPr>
          </a:lstStyle>
          <a:p>
            <a:r>
              <a:rPr lang="en-GB"/>
              <a:t>Click to add headline</a:t>
            </a:r>
          </a:p>
        </p:txBody>
      </p:sp>
      <p:sp>
        <p:nvSpPr>
          <p:cNvPr id="10" name="Slide Number Placeholder 3"/>
          <p:cNvSpPr>
            <a:spLocks noGrp="1"/>
          </p:cNvSpPr>
          <p:nvPr>
            <p:ph type="sldNum" sz="quarter" idx="17"/>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p:cNvSpPr>
            <a:spLocks noGrp="1"/>
          </p:cNvSpPr>
          <p:nvPr>
            <p:ph type="pic" sz="quarter" idx="18"/>
          </p:nvPr>
        </p:nvSpPr>
        <p:spPr>
          <a:xfrm>
            <a:off x="5717629" y="122217"/>
            <a:ext cx="6474367" cy="6735783"/>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p:cNvSpPr>
            <a:spLocks noGrp="1"/>
          </p:cNvSpPr>
          <p:nvPr>
            <p:ph type="body" sz="quarter" idx="13" hasCustomPrompt="1"/>
          </p:nvPr>
        </p:nvSpPr>
        <p:spPr bwMode="gray">
          <a:xfrm>
            <a:off x="599999" y="1757917"/>
            <a:ext cx="5495995" cy="461168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p:cNvSpPr>
            <a:spLocks noGrp="1"/>
          </p:cNvSpPr>
          <p:nvPr>
            <p:ph type="title" hasCustomPrompt="1"/>
          </p:nvPr>
        </p:nvSpPr>
        <p:spPr bwMode="gray">
          <a:xfrm>
            <a:off x="600000" y="768000"/>
            <a:ext cx="6219013" cy="720725"/>
          </a:xfrm>
          <a:prstGeom prst="rect">
            <a:avLst/>
          </a:prstGeom>
        </p:spPr>
        <p:txBody>
          <a:bodyPr/>
          <a:lstStyle>
            <a:lvl1pPr>
              <a:defRPr>
                <a:solidFill>
                  <a:srgbClr val="004C82"/>
                </a:solidFill>
              </a:defRPr>
            </a:lvl1pPr>
          </a:lstStyle>
          <a:p>
            <a:r>
              <a:rPr lang="en-GB"/>
              <a:t>Click to add headline</a:t>
            </a:r>
          </a:p>
        </p:txBody>
      </p:sp>
      <p:sp>
        <p:nvSpPr>
          <p:cNvPr id="7" name="Slide Number Placeholder 3"/>
          <p:cNvSpPr>
            <a:spLocks noGrp="1"/>
          </p:cNvSpPr>
          <p:nvPr>
            <p:ph type="sldNum" sz="quarter" idx="16"/>
          </p:nvPr>
        </p:nvSpPr>
        <p:spPr>
          <a:xfrm>
            <a:off x="11563351" y="6339901"/>
            <a:ext cx="456552" cy="366183"/>
          </a:xfrm>
          <a:solidFill>
            <a:srgbClr val="FFFFFF">
              <a:alpha val="60000"/>
            </a:srgbClr>
          </a:solidFill>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Bildplatzhalter 5"/>
          <p:cNvSpPr>
            <a:spLocks noGrp="1"/>
          </p:cNvSpPr>
          <p:nvPr>
            <p:ph type="pic" sz="quarter" idx="15" hasCustomPrompt="1"/>
          </p:nvPr>
        </p:nvSpPr>
        <p:spPr bwMode="gray">
          <a:xfrm>
            <a:off x="7371926" y="768000"/>
            <a:ext cx="4653681" cy="2742651"/>
          </a:xfrm>
          <a:prstGeom prst="rect">
            <a:avLst/>
          </a:prstGeom>
          <a:solidFill>
            <a:schemeClr val="bg2"/>
          </a:solidFill>
        </p:spPr>
        <p:txBody>
          <a:bodyPr vert="horz" lIns="36000" tIns="1440000" rIns="36000" bIns="36000" rtlCol="0">
            <a:noAutofit/>
          </a:bodyPr>
          <a:lstStyle>
            <a:lvl1pPr algn="ctr">
              <a:defRPr lang="en-GB" sz="1335" dirty="0">
                <a:solidFill>
                  <a:schemeClr val="tx2"/>
                </a:solidFill>
              </a:defRPr>
            </a:lvl1pPr>
          </a:lstStyle>
          <a:p>
            <a:r>
              <a:rPr lang="en-GB"/>
              <a:t>Photo</a:t>
            </a:r>
          </a:p>
        </p:txBody>
      </p:sp>
      <p:sp>
        <p:nvSpPr>
          <p:cNvPr id="8" name="Textplatzhalter 7"/>
          <p:cNvSpPr>
            <a:spLocks noGrp="1"/>
          </p:cNvSpPr>
          <p:nvPr>
            <p:ph type="body" sz="quarter" idx="13" hasCustomPrompt="1"/>
          </p:nvPr>
        </p:nvSpPr>
        <p:spPr bwMode="gray">
          <a:xfrm>
            <a:off x="599758" y="1584000"/>
            <a:ext cx="6452845" cy="495113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p:cNvSpPr>
            <a:spLocks noGrp="1"/>
          </p:cNvSpPr>
          <p:nvPr>
            <p:ph type="pic" sz="quarter" idx="16" hasCustomPrompt="1"/>
          </p:nvPr>
        </p:nvSpPr>
        <p:spPr bwMode="gray">
          <a:xfrm>
            <a:off x="7371926" y="3613699"/>
            <a:ext cx="4653681" cy="2742652"/>
          </a:xfrm>
          <a:prstGeom prst="rect">
            <a:avLst/>
          </a:prstGeom>
          <a:solidFill>
            <a:schemeClr val="bg2"/>
          </a:solidFill>
        </p:spPr>
        <p:txBody>
          <a:bodyPr vert="horz" lIns="36000" tIns="1440000" rIns="36000" bIns="36000" rtlCol="0">
            <a:noAutofit/>
          </a:bodyPr>
          <a:lstStyle>
            <a:lvl1pPr algn="ctr">
              <a:defRPr lang="en-GB" sz="1335" dirty="0">
                <a:solidFill>
                  <a:schemeClr val="tx2"/>
                </a:solidFill>
              </a:defRPr>
            </a:lvl1pPr>
          </a:lstStyle>
          <a:p>
            <a:r>
              <a:rPr lang="en-GB"/>
              <a:t>Photo</a:t>
            </a:r>
          </a:p>
        </p:txBody>
      </p:sp>
      <p:sp>
        <p:nvSpPr>
          <p:cNvPr id="16" name="Titel 1"/>
          <p:cNvSpPr>
            <a:spLocks noGrp="1"/>
          </p:cNvSpPr>
          <p:nvPr>
            <p:ph type="title" hasCustomPrompt="1"/>
          </p:nvPr>
        </p:nvSpPr>
        <p:spPr bwMode="gray">
          <a:xfrm>
            <a:off x="599758" y="768000"/>
            <a:ext cx="6452845" cy="720725"/>
          </a:xfrm>
          <a:prstGeom prst="rect">
            <a:avLst/>
          </a:prstGeom>
        </p:spPr>
        <p:txBody>
          <a:bodyPr/>
          <a:lstStyle>
            <a:lvl1pPr>
              <a:defRPr>
                <a:solidFill>
                  <a:srgbClr val="004C82"/>
                </a:solidFill>
              </a:defRPr>
            </a:lvl1pPr>
          </a:lstStyle>
          <a:p>
            <a:r>
              <a:rPr lang="en-GB"/>
              <a:t>Click to add headline</a:t>
            </a:r>
          </a:p>
        </p:txBody>
      </p:sp>
      <p:sp>
        <p:nvSpPr>
          <p:cNvPr id="10" name="Slide Number Placeholder 3"/>
          <p:cNvSpPr>
            <a:spLocks noGrp="1"/>
          </p:cNvSpPr>
          <p:nvPr>
            <p:ph type="sldNum" sz="quarter" idx="17"/>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p:cNvSpPr>
            <a:spLocks noGrp="1"/>
          </p:cNvSpPr>
          <p:nvPr>
            <p:ph type="pic" sz="quarter" idx="20"/>
          </p:nvPr>
        </p:nvSpPr>
        <p:spPr>
          <a:xfrm>
            <a:off x="5703613" y="122217"/>
            <a:ext cx="6488387" cy="3266844"/>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p:cNvSpPr>
            <a:spLocks noGrp="1"/>
          </p:cNvSpPr>
          <p:nvPr>
            <p:ph type="pic" sz="quarter" idx="19"/>
          </p:nvPr>
        </p:nvSpPr>
        <p:spPr>
          <a:xfrm>
            <a:off x="5701027" y="3538146"/>
            <a:ext cx="6490968" cy="3319853"/>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p:cNvSpPr>
            <a:spLocks noGrp="1"/>
          </p:cNvSpPr>
          <p:nvPr>
            <p:ph type="body" sz="quarter" idx="13" hasCustomPrompt="1"/>
          </p:nvPr>
        </p:nvSpPr>
        <p:spPr bwMode="gray">
          <a:xfrm>
            <a:off x="599758" y="1584000"/>
            <a:ext cx="5495447" cy="495113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p:cNvSpPr>
            <a:spLocks noGrp="1"/>
          </p:cNvSpPr>
          <p:nvPr>
            <p:ph type="title" hasCustomPrompt="1"/>
          </p:nvPr>
        </p:nvSpPr>
        <p:spPr bwMode="gray">
          <a:xfrm>
            <a:off x="599757" y="768000"/>
            <a:ext cx="6247611" cy="720725"/>
          </a:xfrm>
          <a:prstGeom prst="rect">
            <a:avLst/>
          </a:prstGeom>
        </p:spPr>
        <p:txBody>
          <a:bodyPr/>
          <a:lstStyle>
            <a:lvl1pPr>
              <a:defRPr>
                <a:solidFill>
                  <a:srgbClr val="004C82"/>
                </a:solidFill>
              </a:defRPr>
            </a:lvl1pPr>
          </a:lstStyle>
          <a:p>
            <a:r>
              <a:rPr lang="en-GB"/>
              <a:t>Click to add headline</a:t>
            </a:r>
          </a:p>
        </p:txBody>
      </p:sp>
      <p:sp>
        <p:nvSpPr>
          <p:cNvPr id="9" name="Slide Number Placeholder 3"/>
          <p:cNvSpPr>
            <a:spLocks noGrp="1"/>
          </p:cNvSpPr>
          <p:nvPr>
            <p:ph type="sldNum" sz="quarter" idx="16"/>
          </p:nvPr>
        </p:nvSpPr>
        <p:spPr>
          <a:xfrm>
            <a:off x="11563351" y="6339901"/>
            <a:ext cx="456552" cy="366183"/>
          </a:xfrm>
          <a:solidFill>
            <a:srgbClr val="FFFFFF">
              <a:alpha val="60000"/>
            </a:srgbClr>
          </a:solidFill>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1" name="Bildplatzhalter 6"/>
          <p:cNvSpPr>
            <a:spLocks noGrp="1"/>
          </p:cNvSpPr>
          <p:nvPr>
            <p:ph type="pic" sz="quarter" idx="16" hasCustomPrompt="1"/>
          </p:nvPr>
        </p:nvSpPr>
        <p:spPr bwMode="gray">
          <a:xfrm>
            <a:off x="6677247" y="3658043"/>
            <a:ext cx="5336952" cy="2698308"/>
          </a:xfrm>
          <a:prstGeom prst="rect">
            <a:avLst/>
          </a:prstGeom>
          <a:solidFill>
            <a:schemeClr val="bg2"/>
          </a:solidFill>
        </p:spPr>
        <p:txBody>
          <a:bodyPr vert="horz" lIns="36000" tIns="1440000" rIns="36000" bIns="36000" rtlCol="0">
            <a:noAutofit/>
          </a:bodyPr>
          <a:lstStyle>
            <a:lvl1pPr>
              <a:defRPr lang="en-GB" sz="1335" dirty="0">
                <a:solidFill>
                  <a:schemeClr val="tx2"/>
                </a:solidFill>
              </a:defRPr>
            </a:lvl1pPr>
          </a:lstStyle>
          <a:p>
            <a:pPr lvl="0" algn="ctr"/>
            <a:r>
              <a:rPr lang="en-GB"/>
              <a:t>Photo</a:t>
            </a:r>
          </a:p>
        </p:txBody>
      </p:sp>
      <p:sp>
        <p:nvSpPr>
          <p:cNvPr id="7" name="Bildplatzhalter 6"/>
          <p:cNvSpPr>
            <a:spLocks noGrp="1"/>
          </p:cNvSpPr>
          <p:nvPr>
            <p:ph type="pic" sz="quarter" idx="15" hasCustomPrompt="1"/>
          </p:nvPr>
        </p:nvSpPr>
        <p:spPr bwMode="gray">
          <a:xfrm>
            <a:off x="599755" y="3658043"/>
            <a:ext cx="5341047" cy="2698308"/>
          </a:xfrm>
          <a:prstGeom prst="rect">
            <a:avLst/>
          </a:prstGeom>
          <a:solidFill>
            <a:schemeClr val="bg2"/>
          </a:solidFill>
        </p:spPr>
        <p:txBody>
          <a:bodyPr vert="horz" lIns="36000" tIns="1440000" rIns="36000" bIns="36000" rtlCol="0">
            <a:noAutofit/>
          </a:bodyPr>
          <a:lstStyle>
            <a:lvl1pPr>
              <a:defRPr lang="en-GB" sz="1335" dirty="0">
                <a:solidFill>
                  <a:schemeClr val="tx2"/>
                </a:solidFill>
              </a:defRPr>
            </a:lvl1pPr>
          </a:lstStyle>
          <a:p>
            <a:pPr lvl="0" algn="ctr"/>
            <a:r>
              <a:rPr lang="en-GB"/>
              <a:t>Photo</a:t>
            </a:r>
          </a:p>
        </p:txBody>
      </p:sp>
      <p:sp>
        <p:nvSpPr>
          <p:cNvPr id="8" name="Textplatzhalter 7"/>
          <p:cNvSpPr>
            <a:spLocks noGrp="1"/>
          </p:cNvSpPr>
          <p:nvPr>
            <p:ph type="body" sz="quarter" idx="13" hasCustomPrompt="1"/>
          </p:nvPr>
        </p:nvSpPr>
        <p:spPr bwMode="gray">
          <a:xfrm>
            <a:off x="599757" y="1584001"/>
            <a:ext cx="5336952" cy="197088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p:cNvSpPr>
            <a:spLocks noGrp="1"/>
          </p:cNvSpPr>
          <p:nvPr>
            <p:ph type="title" hasCustomPrompt="1"/>
          </p:nvPr>
        </p:nvSpPr>
        <p:spPr bwMode="gray">
          <a:xfrm>
            <a:off x="599755" y="768000"/>
            <a:ext cx="11414444" cy="720725"/>
          </a:xfrm>
          <a:prstGeom prst="rect">
            <a:avLst/>
          </a:prstGeom>
        </p:spPr>
        <p:txBody>
          <a:bodyPr/>
          <a:lstStyle>
            <a:lvl1pPr>
              <a:defRPr>
                <a:solidFill>
                  <a:srgbClr val="004C82"/>
                </a:solidFill>
              </a:defRPr>
            </a:lvl1pPr>
          </a:lstStyle>
          <a:p>
            <a:r>
              <a:rPr lang="en-GB"/>
              <a:t>Click to add headline</a:t>
            </a:r>
          </a:p>
        </p:txBody>
      </p:sp>
      <p:sp>
        <p:nvSpPr>
          <p:cNvPr id="9" name="Textplatzhalter 7"/>
          <p:cNvSpPr>
            <a:spLocks noGrp="1"/>
          </p:cNvSpPr>
          <p:nvPr>
            <p:ph type="body" sz="quarter" idx="14" hasCustomPrompt="1"/>
          </p:nvPr>
        </p:nvSpPr>
        <p:spPr bwMode="gray">
          <a:xfrm>
            <a:off x="6677247" y="1584001"/>
            <a:ext cx="5336952" cy="1964700"/>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p:cNvSpPr>
            <a:spLocks noGrp="1"/>
          </p:cNvSpPr>
          <p:nvPr>
            <p:ph type="sldNum" sz="quarter" idx="17"/>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1" name="Bildplatzhalter 6"/>
          <p:cNvSpPr>
            <a:spLocks noGrp="1"/>
          </p:cNvSpPr>
          <p:nvPr>
            <p:ph type="pic" sz="quarter" idx="16" hasCustomPrompt="1"/>
          </p:nvPr>
        </p:nvSpPr>
        <p:spPr bwMode="gray">
          <a:xfrm>
            <a:off x="4614246" y="4125477"/>
            <a:ext cx="3393933" cy="2140800"/>
          </a:xfrm>
          <a:prstGeom prst="rect">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r>
              <a:rPr lang="en-GB"/>
              <a:t>Photo</a:t>
            </a:r>
          </a:p>
        </p:txBody>
      </p:sp>
      <p:sp>
        <p:nvSpPr>
          <p:cNvPr id="7" name="Bildplatzhalter 6"/>
          <p:cNvSpPr>
            <a:spLocks noGrp="1"/>
          </p:cNvSpPr>
          <p:nvPr>
            <p:ph type="pic" sz="quarter" idx="15" hasCustomPrompt="1"/>
          </p:nvPr>
        </p:nvSpPr>
        <p:spPr bwMode="gray">
          <a:xfrm>
            <a:off x="581447" y="4125477"/>
            <a:ext cx="3393933" cy="2140800"/>
          </a:xfrm>
          <a:prstGeom prst="rect">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r>
              <a:rPr lang="en-GB"/>
              <a:t>Photo</a:t>
            </a:r>
          </a:p>
        </p:txBody>
      </p:sp>
      <p:sp>
        <p:nvSpPr>
          <p:cNvPr id="8" name="Textplatzhalter 7"/>
          <p:cNvSpPr>
            <a:spLocks noGrp="1"/>
          </p:cNvSpPr>
          <p:nvPr>
            <p:ph type="body" sz="quarter" idx="13" hasCustomPrompt="1"/>
          </p:nvPr>
        </p:nvSpPr>
        <p:spPr bwMode="gray">
          <a:xfrm>
            <a:off x="599758"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2" name="Titel 1"/>
          <p:cNvSpPr>
            <a:spLocks noGrp="1"/>
          </p:cNvSpPr>
          <p:nvPr>
            <p:ph type="title" hasCustomPrompt="1"/>
          </p:nvPr>
        </p:nvSpPr>
        <p:spPr bwMode="gray">
          <a:xfrm>
            <a:off x="581447" y="768000"/>
            <a:ext cx="11414444" cy="720725"/>
          </a:xfrm>
          <a:prstGeom prst="rect">
            <a:avLst/>
          </a:prstGeom>
        </p:spPr>
        <p:txBody>
          <a:bodyPr/>
          <a:lstStyle>
            <a:lvl1pPr>
              <a:defRPr>
                <a:solidFill>
                  <a:srgbClr val="004C82"/>
                </a:solidFill>
              </a:defRPr>
            </a:lvl1pPr>
          </a:lstStyle>
          <a:p>
            <a:r>
              <a:rPr lang="en-GB"/>
              <a:t>Click to add headline</a:t>
            </a:r>
          </a:p>
        </p:txBody>
      </p:sp>
      <p:sp>
        <p:nvSpPr>
          <p:cNvPr id="9" name="Textplatzhalter 7"/>
          <p:cNvSpPr>
            <a:spLocks noGrp="1"/>
          </p:cNvSpPr>
          <p:nvPr>
            <p:ph type="body" sz="quarter" idx="14" hasCustomPrompt="1"/>
          </p:nvPr>
        </p:nvSpPr>
        <p:spPr bwMode="gray">
          <a:xfrm>
            <a:off x="4623402"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16" name="Bildplatzhalter 6"/>
          <p:cNvSpPr>
            <a:spLocks noGrp="1"/>
          </p:cNvSpPr>
          <p:nvPr>
            <p:ph type="pic" sz="quarter" idx="17" hasCustomPrompt="1"/>
          </p:nvPr>
        </p:nvSpPr>
        <p:spPr bwMode="gray">
          <a:xfrm>
            <a:off x="8628733" y="4125477"/>
            <a:ext cx="3393935" cy="2140800"/>
          </a:xfrm>
          <a:prstGeom prst="rect">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r>
              <a:rPr lang="en-GB"/>
              <a:t>Photo</a:t>
            </a:r>
          </a:p>
        </p:txBody>
      </p:sp>
      <p:sp>
        <p:nvSpPr>
          <p:cNvPr id="20" name="Textplatzhalter 7"/>
          <p:cNvSpPr>
            <a:spLocks noGrp="1"/>
          </p:cNvSpPr>
          <p:nvPr>
            <p:ph type="body" sz="quarter" idx="18" hasCustomPrompt="1"/>
          </p:nvPr>
        </p:nvSpPr>
        <p:spPr bwMode="gray">
          <a:xfrm>
            <a:off x="8647046"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12" name="Slide Number Placeholder 3"/>
          <p:cNvSpPr>
            <a:spLocks noGrp="1"/>
          </p:cNvSpPr>
          <p:nvPr>
            <p:ph type="sldNum" sz="quarter" idx="19"/>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8" name="Picture Placeholder 27"/>
          <p:cNvSpPr>
            <a:spLocks noGrp="1"/>
          </p:cNvSpPr>
          <p:nvPr>
            <p:ph type="pic" sz="quarter" idx="23"/>
          </p:nvPr>
        </p:nvSpPr>
        <p:spPr>
          <a:xfrm>
            <a:off x="8493409" y="3983155"/>
            <a:ext cx="3408503" cy="2358831"/>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p:cNvSpPr>
            <a:spLocks noGrp="1"/>
          </p:cNvSpPr>
          <p:nvPr>
            <p:ph type="pic" sz="quarter" idx="22"/>
          </p:nvPr>
        </p:nvSpPr>
        <p:spPr>
          <a:xfrm>
            <a:off x="4416757" y="3983157"/>
            <a:ext cx="3408503" cy="2358831"/>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p:cNvSpPr>
            <a:spLocks noGrp="1"/>
          </p:cNvSpPr>
          <p:nvPr>
            <p:ph type="pic" sz="quarter" idx="21"/>
          </p:nvPr>
        </p:nvSpPr>
        <p:spPr>
          <a:xfrm>
            <a:off x="329659" y="3983157"/>
            <a:ext cx="3408503" cy="2358831"/>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p:cNvSpPr>
            <a:spLocks noGrp="1"/>
          </p:cNvSpPr>
          <p:nvPr>
            <p:ph type="body" sz="quarter" idx="13" hasCustomPrompt="1"/>
          </p:nvPr>
        </p:nvSpPr>
        <p:spPr bwMode="gray">
          <a:xfrm>
            <a:off x="599758"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2" name="Titel 1"/>
          <p:cNvSpPr>
            <a:spLocks noGrp="1"/>
          </p:cNvSpPr>
          <p:nvPr>
            <p:ph type="title" hasCustomPrompt="1"/>
          </p:nvPr>
        </p:nvSpPr>
        <p:spPr bwMode="gray">
          <a:xfrm>
            <a:off x="581447" y="768000"/>
            <a:ext cx="11414444" cy="720725"/>
          </a:xfrm>
          <a:prstGeom prst="rect">
            <a:avLst/>
          </a:prstGeom>
        </p:spPr>
        <p:txBody>
          <a:bodyPr/>
          <a:lstStyle>
            <a:lvl1pPr>
              <a:defRPr>
                <a:solidFill>
                  <a:srgbClr val="004C82"/>
                </a:solidFill>
              </a:defRPr>
            </a:lvl1pPr>
          </a:lstStyle>
          <a:p>
            <a:r>
              <a:rPr lang="en-GB"/>
              <a:t>Click to add headline</a:t>
            </a:r>
          </a:p>
        </p:txBody>
      </p:sp>
      <p:sp>
        <p:nvSpPr>
          <p:cNvPr id="9" name="Textplatzhalter 7"/>
          <p:cNvSpPr>
            <a:spLocks noGrp="1"/>
          </p:cNvSpPr>
          <p:nvPr>
            <p:ph type="body" sz="quarter" idx="14" hasCustomPrompt="1"/>
          </p:nvPr>
        </p:nvSpPr>
        <p:spPr bwMode="gray">
          <a:xfrm>
            <a:off x="4623402"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20" name="Textplatzhalter 7"/>
          <p:cNvSpPr>
            <a:spLocks noGrp="1"/>
          </p:cNvSpPr>
          <p:nvPr>
            <p:ph type="body" sz="quarter" idx="18" hasCustomPrompt="1"/>
          </p:nvPr>
        </p:nvSpPr>
        <p:spPr bwMode="gray">
          <a:xfrm>
            <a:off x="8647046" y="1584001"/>
            <a:ext cx="3375623" cy="2358831"/>
          </a:xfrm>
          <a:prstGeom prst="rect">
            <a:avLst/>
          </a:prstGeom>
        </p:spPr>
        <p:txBody>
          <a:bodyPr>
            <a:normAutofit/>
          </a:bodyPr>
          <a:lstStyle>
            <a:lvl1pPr>
              <a:defRPr sz="2400"/>
            </a:lvl1pPr>
            <a:lvl2pPr>
              <a:defRPr sz="2400"/>
            </a:lvl2pPr>
            <a:lvl3pPr>
              <a:defRPr sz="2135"/>
            </a:lvl3pPr>
          </a:lstStyle>
          <a:p>
            <a:pPr lvl="0"/>
            <a:r>
              <a:rPr lang="en-GB" noProof="0"/>
              <a:t>Main body text</a:t>
            </a:r>
          </a:p>
          <a:p>
            <a:pPr lvl="1"/>
            <a:r>
              <a:rPr lang="en-GB" noProof="0"/>
              <a:t>Second level</a:t>
            </a:r>
          </a:p>
          <a:p>
            <a:pPr lvl="2"/>
            <a:r>
              <a:rPr lang="en-GB" noProof="0"/>
              <a:t>Third level</a:t>
            </a:r>
          </a:p>
        </p:txBody>
      </p:sp>
      <p:sp>
        <p:nvSpPr>
          <p:cNvPr id="11"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Bildplatzhalter 5"/>
          <p:cNvSpPr>
            <a:spLocks noGrp="1"/>
          </p:cNvSpPr>
          <p:nvPr>
            <p:ph type="pic" sz="quarter" idx="15" hasCustomPrompt="1"/>
          </p:nvPr>
        </p:nvSpPr>
        <p:spPr bwMode="gray">
          <a:xfrm>
            <a:off x="613834" y="4455313"/>
            <a:ext cx="4118588" cy="1881692"/>
          </a:xfrm>
          <a:prstGeom prst="rect">
            <a:avLst/>
          </a:prstGeom>
          <a:solidFill>
            <a:schemeClr val="bg2"/>
          </a:solidFill>
        </p:spPr>
        <p:txBody>
          <a:bodyPr vert="horz" lIns="36000" tIns="1152000" rIns="36000" bIns="36000" rtlCol="0">
            <a:noAutofit/>
          </a:bodyPr>
          <a:lstStyle>
            <a:lvl1pPr algn="ctr">
              <a:defRPr lang="en-GB" sz="1335" dirty="0">
                <a:solidFill>
                  <a:schemeClr val="tx2"/>
                </a:solidFill>
              </a:defRPr>
            </a:lvl1pPr>
          </a:lstStyle>
          <a:p>
            <a:r>
              <a:rPr lang="en-GB"/>
              <a:t>Photo</a:t>
            </a:r>
          </a:p>
        </p:txBody>
      </p:sp>
      <p:sp>
        <p:nvSpPr>
          <p:cNvPr id="18" name="Rechteck 17"/>
          <p:cNvSpPr/>
          <p:nvPr userDrawn="1"/>
        </p:nvSpPr>
        <p:spPr bwMode="gray">
          <a:xfrm>
            <a:off x="613832" y="1599025"/>
            <a:ext cx="4118589" cy="17308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12" name="Rechteck 11"/>
          <p:cNvSpPr/>
          <p:nvPr userDrawn="1"/>
        </p:nvSpPr>
        <p:spPr bwMode="gray">
          <a:xfrm>
            <a:off x="613831" y="3402211"/>
            <a:ext cx="4118588" cy="998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8" name="Textplatzhalter 7"/>
          <p:cNvSpPr>
            <a:spLocks noGrp="1"/>
          </p:cNvSpPr>
          <p:nvPr>
            <p:ph type="body" sz="quarter" idx="13" hasCustomPrompt="1"/>
          </p:nvPr>
        </p:nvSpPr>
        <p:spPr bwMode="gray">
          <a:xfrm>
            <a:off x="613831" y="3402211"/>
            <a:ext cx="4118591" cy="282675"/>
          </a:xfrm>
          <a:prstGeom prst="rect">
            <a:avLst/>
          </a:prstGeom>
          <a:noFill/>
        </p:spPr>
        <p:txBody>
          <a:bodyPr vert="horz" lIns="72000" tIns="36000" rIns="72000" bIns="36000" rtlCol="0" anchor="ctr">
            <a:noAutofit/>
          </a:bodyPr>
          <a:lstStyle>
            <a:lvl1pPr marL="0" marR="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lang="de-DE" sz="1600" b="1" baseline="0" dirty="0">
                <a:solidFill>
                  <a:schemeClr val="bg1"/>
                </a:solidFill>
              </a:defRPr>
            </a:lvl1pPr>
            <a:lvl2pPr>
              <a:defRPr lang="de-DE" dirty="0"/>
            </a:lvl2pPr>
            <a:lvl3pPr>
              <a:defRPr lang="en-GB" dirty="0"/>
            </a:lvl3pPr>
          </a:lstStyle>
          <a:p>
            <a:r>
              <a:rPr lang="en-GB"/>
              <a:t>Name of partner</a:t>
            </a:r>
          </a:p>
        </p:txBody>
      </p:sp>
      <p:sp>
        <p:nvSpPr>
          <p:cNvPr id="19" name="Titel 1"/>
          <p:cNvSpPr>
            <a:spLocks noGrp="1"/>
          </p:cNvSpPr>
          <p:nvPr>
            <p:ph type="title" hasCustomPrompt="1"/>
          </p:nvPr>
        </p:nvSpPr>
        <p:spPr bwMode="gray">
          <a:xfrm>
            <a:off x="613832" y="768000"/>
            <a:ext cx="6452847" cy="720725"/>
          </a:xfrm>
          <a:prstGeom prst="rect">
            <a:avLst/>
          </a:prstGeom>
        </p:spPr>
        <p:txBody>
          <a:bodyPr/>
          <a:lstStyle>
            <a:lvl1pPr>
              <a:defRPr>
                <a:solidFill>
                  <a:srgbClr val="004C82"/>
                </a:solidFill>
              </a:defRPr>
            </a:lvl1pPr>
          </a:lstStyle>
          <a:p>
            <a:r>
              <a:rPr lang="en-GB"/>
              <a:t>Project text slide</a:t>
            </a:r>
          </a:p>
        </p:txBody>
      </p:sp>
      <p:sp>
        <p:nvSpPr>
          <p:cNvPr id="14" name="Textplatzhalter 8"/>
          <p:cNvSpPr>
            <a:spLocks noGrp="1"/>
          </p:cNvSpPr>
          <p:nvPr>
            <p:ph type="body" sz="quarter" idx="17" hasCustomPrompt="1"/>
          </p:nvPr>
        </p:nvSpPr>
        <p:spPr bwMode="gray">
          <a:xfrm>
            <a:off x="613831" y="3661577"/>
            <a:ext cx="4118591" cy="738975"/>
          </a:xfrm>
          <a:prstGeom prst="rect">
            <a:avLst/>
          </a:prstGeom>
          <a:noFill/>
        </p:spPr>
        <p:txBody>
          <a:bodyPr lIns="72000" anchor="t">
            <a:noAutofit/>
          </a:bodyPr>
          <a:lstStyle>
            <a:lvl1pPr>
              <a:lnSpc>
                <a:spcPct val="100000"/>
              </a:lnSpc>
              <a:spcBef>
                <a:spcPts val="0"/>
              </a:spcBef>
              <a:defRPr sz="1465"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p:cNvSpPr>
            <a:spLocks noGrp="1"/>
          </p:cNvSpPr>
          <p:nvPr>
            <p:ph type="body" sz="quarter" idx="18" hasCustomPrompt="1"/>
          </p:nvPr>
        </p:nvSpPr>
        <p:spPr bwMode="gray">
          <a:xfrm>
            <a:off x="613832" y="1599877"/>
            <a:ext cx="4118589" cy="362396"/>
          </a:xfrm>
          <a:prstGeom prst="rect">
            <a:avLst/>
          </a:prstGeom>
          <a:noFill/>
        </p:spPr>
        <p:txBody>
          <a:bodyPr lIns="72000" tIns="36000" bIns="36000" anchor="ctr">
            <a:normAutofit/>
          </a:bodyPr>
          <a:lstStyle>
            <a:lvl1pPr>
              <a:defRPr sz="1600" b="1" baseline="0">
                <a:solidFill>
                  <a:schemeClr val="tx1"/>
                </a:solidFill>
              </a:defRPr>
            </a:lvl1pPr>
          </a:lstStyle>
          <a:p>
            <a:r>
              <a:rPr lang="en-GB"/>
              <a:t>Name of country</a:t>
            </a:r>
          </a:p>
        </p:txBody>
      </p:sp>
      <p:sp>
        <p:nvSpPr>
          <p:cNvPr id="16" name="Textplatzhalter 8"/>
          <p:cNvSpPr>
            <a:spLocks noGrp="1"/>
          </p:cNvSpPr>
          <p:nvPr>
            <p:ph type="body" sz="quarter" idx="19" hasCustomPrompt="1"/>
          </p:nvPr>
        </p:nvSpPr>
        <p:spPr bwMode="gray">
          <a:xfrm>
            <a:off x="613831" y="1962274"/>
            <a:ext cx="4118591" cy="1367557"/>
          </a:xfrm>
          <a:prstGeom prst="rect">
            <a:avLst/>
          </a:prstGeom>
          <a:noFill/>
        </p:spPr>
        <p:txBody>
          <a:bodyPr lIns="72000" tIns="0" bIns="36000" anchor="t"/>
          <a:lstStyle>
            <a:lvl1pPr marL="0" indent="0" algn="l" defTabSz="914400" rtl="0" eaLnBrk="1" latinLnBrk="0" hangingPunct="1">
              <a:lnSpc>
                <a:spcPct val="100000"/>
              </a:lnSpc>
              <a:spcBef>
                <a:spcPts val="0"/>
              </a:spcBef>
              <a:buFont typeface="Arial" panose="020B0604020202020204" pitchFamily="34" charset="0"/>
              <a:buNone/>
              <a:defRPr lang="de-DE" sz="1465"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p:cNvSpPr>
            <a:spLocks noGrp="1"/>
          </p:cNvSpPr>
          <p:nvPr>
            <p:ph type="body" sz="quarter" idx="20" hasCustomPrompt="1"/>
          </p:nvPr>
        </p:nvSpPr>
        <p:spPr bwMode="gray">
          <a:xfrm>
            <a:off x="5584637" y="1584001"/>
            <a:ext cx="6452847" cy="475300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p:cNvSpPr/>
          <p:nvPr userDrawn="1"/>
        </p:nvSpPr>
        <p:spPr>
          <a:xfrm>
            <a:off x="5739157" y="3487232"/>
            <a:ext cx="6452839" cy="3370769"/>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36000" rtlCol="0" anchor="t">
            <a:noAutofit/>
          </a:bodyPr>
          <a:lstStyle/>
          <a:p>
            <a:pPr algn="ctr"/>
            <a:endParaRPr lang="en-GB" sz="1600">
              <a:latin typeface="Calibri" panose="020F0502020204030204" pitchFamily="34" charset="0"/>
              <a:cs typeface="Calibri" panose="020F0502020204030204" pitchFamily="34" charset="0"/>
            </a:endParaRPr>
          </a:p>
        </p:txBody>
      </p:sp>
      <p:sp>
        <p:nvSpPr>
          <p:cNvPr id="19" name="Titel 1"/>
          <p:cNvSpPr>
            <a:spLocks noGrp="1"/>
          </p:cNvSpPr>
          <p:nvPr>
            <p:ph type="title" hasCustomPrompt="1"/>
          </p:nvPr>
        </p:nvSpPr>
        <p:spPr bwMode="gray">
          <a:xfrm>
            <a:off x="613832" y="768000"/>
            <a:ext cx="6452847" cy="720725"/>
          </a:xfrm>
          <a:prstGeom prst="rect">
            <a:avLst/>
          </a:prstGeom>
        </p:spPr>
        <p:txBody>
          <a:bodyPr/>
          <a:lstStyle>
            <a:lvl1pPr>
              <a:defRPr>
                <a:solidFill>
                  <a:srgbClr val="004C82"/>
                </a:solidFill>
              </a:defRPr>
            </a:lvl1pPr>
          </a:lstStyle>
          <a:p>
            <a:r>
              <a:rPr lang="en-GB"/>
              <a:t>Project text slide</a:t>
            </a:r>
          </a:p>
        </p:txBody>
      </p:sp>
      <p:sp>
        <p:nvSpPr>
          <p:cNvPr id="7" name="Textplatzhalter 6"/>
          <p:cNvSpPr>
            <a:spLocks noGrp="1"/>
          </p:cNvSpPr>
          <p:nvPr>
            <p:ph type="body" sz="quarter" idx="20" hasCustomPrompt="1"/>
          </p:nvPr>
        </p:nvSpPr>
        <p:spPr bwMode="gray">
          <a:xfrm>
            <a:off x="642187" y="1586897"/>
            <a:ext cx="5449989" cy="475300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p:cNvSpPr>
            <a:spLocks noGrp="1"/>
          </p:cNvSpPr>
          <p:nvPr>
            <p:ph type="sldNum" sz="quarter" idx="16"/>
          </p:nvPr>
        </p:nvSpPr>
        <p:spPr>
          <a:xfrm>
            <a:off x="9276704" y="6339901"/>
            <a:ext cx="2743200" cy="366183"/>
          </a:xfrm>
        </p:spPr>
        <p:txBody>
          <a:bodyPr/>
          <a:lstStyle/>
          <a:p>
            <a:fld id="{CF23C0C3-F0EC-4AF0-84C8-08554CFEDD03}" type="slidenum">
              <a:rPr lang="en-GB" smtClean="0"/>
              <a:t>‹#›</a:t>
            </a:fld>
            <a:endParaRPr lang="en-GB"/>
          </a:p>
        </p:txBody>
      </p:sp>
      <p:sp>
        <p:nvSpPr>
          <p:cNvPr id="17" name="Picture Placeholder 20"/>
          <p:cNvSpPr>
            <a:spLocks noGrp="1"/>
          </p:cNvSpPr>
          <p:nvPr>
            <p:ph type="pic" sz="quarter" idx="21"/>
          </p:nvPr>
        </p:nvSpPr>
        <p:spPr>
          <a:xfrm>
            <a:off x="5739156" y="122217"/>
            <a:ext cx="6452845" cy="3266844"/>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p:cNvSpPr/>
          <p:nvPr userDrawn="1"/>
        </p:nvSpPr>
        <p:spPr>
          <a:xfrm>
            <a:off x="6205041" y="5196426"/>
            <a:ext cx="5986952" cy="1661575"/>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b="1">
              <a:solidFill>
                <a:schemeClr val="tx1"/>
              </a:solidFill>
            </a:endParaRPr>
          </a:p>
        </p:txBody>
      </p:sp>
      <p:sp>
        <p:nvSpPr>
          <p:cNvPr id="9" name="Rectangle 8"/>
          <p:cNvSpPr/>
          <p:nvPr userDrawn="1"/>
        </p:nvSpPr>
        <p:spPr>
          <a:xfrm>
            <a:off x="6065824" y="5124347"/>
            <a:ext cx="6140353" cy="9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5" name="Text Placeholder 4"/>
          <p:cNvSpPr>
            <a:spLocks noGrp="1"/>
          </p:cNvSpPr>
          <p:nvPr>
            <p:ph type="body" sz="quarter" idx="24" hasCustomPrompt="1"/>
          </p:nvPr>
        </p:nvSpPr>
        <p:spPr>
          <a:xfrm>
            <a:off x="6205042" y="3487231"/>
            <a:ext cx="5986957" cy="1627717"/>
          </a:xfrm>
        </p:spPr>
        <p:txBody>
          <a:bodyPr>
            <a:normAutofit/>
          </a:bodyPr>
          <a:lstStyle>
            <a:lvl1pPr>
              <a:defRPr sz="1600" b="0">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p:cNvSpPr>
            <a:spLocks noGrp="1"/>
          </p:cNvSpPr>
          <p:nvPr>
            <p:ph type="body" sz="quarter" idx="25" hasCustomPrompt="1"/>
          </p:nvPr>
        </p:nvSpPr>
        <p:spPr>
          <a:xfrm>
            <a:off x="6444333" y="5262038"/>
            <a:ext cx="5617220" cy="1530349"/>
          </a:xfrm>
        </p:spPr>
        <p:txBody>
          <a:bodyPr/>
          <a:lstStyle>
            <a:lvl1pPr>
              <a:defRPr sz="1600" b="0">
                <a:solidFill>
                  <a:schemeClr val="tx1"/>
                </a:solidFill>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914400" rtl="0" eaLnBrk="1" fontAlgn="auto" latinLnBrk="0" hangingPunct="1">
              <a:lnSpc>
                <a:spcPct val="100000"/>
              </a:lnSpc>
              <a:spcBef>
                <a:spcPts val="0"/>
              </a:spcBef>
              <a:spcAft>
                <a:spcPts val="0"/>
              </a:spcAft>
              <a:buClrTx/>
              <a:buSzTx/>
              <a:buFontTx/>
              <a:buNone/>
              <a:defRPr/>
            </a:pPr>
            <a:r>
              <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p:cNvSpPr>
            <a:spLocks noGrp="1"/>
          </p:cNvSpPr>
          <p:nvPr>
            <p:ph type="title" hasCustomPrompt="1"/>
          </p:nvPr>
        </p:nvSpPr>
        <p:spPr bwMode="gray">
          <a:xfrm>
            <a:off x="599755" y="768000"/>
            <a:ext cx="11123323" cy="720725"/>
          </a:xfrm>
          <a:prstGeom prst="rect">
            <a:avLst/>
          </a:prstGeom>
        </p:spPr>
        <p:txBody>
          <a:bodyPr/>
          <a:lstStyle>
            <a:lvl1pPr>
              <a:defRPr>
                <a:solidFill>
                  <a:srgbClr val="004C82"/>
                </a:solidFill>
              </a:defRPr>
            </a:lvl1pPr>
          </a:lstStyle>
          <a:p>
            <a:r>
              <a:rPr lang="en-GB"/>
              <a:t>Contact</a:t>
            </a:r>
          </a:p>
        </p:txBody>
      </p:sp>
      <p:sp>
        <p:nvSpPr>
          <p:cNvPr id="19" name="Textplatzhalter 16"/>
          <p:cNvSpPr>
            <a:spLocks noGrp="1"/>
          </p:cNvSpPr>
          <p:nvPr>
            <p:ph type="body" sz="quarter" idx="15" hasCustomPrompt="1"/>
          </p:nvPr>
        </p:nvSpPr>
        <p:spPr bwMode="gray">
          <a:xfrm>
            <a:off x="3185017" y="3211339"/>
            <a:ext cx="4492748" cy="1099684"/>
          </a:xfrm>
          <a:prstGeom prst="rect">
            <a:avLst/>
          </a:prstGeom>
        </p:spPr>
        <p:txBody>
          <a:bodyPr>
            <a:normAutofit/>
          </a:bodyPr>
          <a:lstStyle>
            <a:lvl1pPr>
              <a:lnSpc>
                <a:spcPct val="100000"/>
              </a:lnSpc>
              <a:spcBef>
                <a:spcPts val="0"/>
              </a:spcBef>
              <a:defRPr sz="1865"/>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p:cNvSpPr>
            <a:spLocks noGrp="1"/>
          </p:cNvSpPr>
          <p:nvPr>
            <p:ph type="body" sz="quarter" idx="22" hasCustomPrompt="1"/>
          </p:nvPr>
        </p:nvSpPr>
        <p:spPr bwMode="gray">
          <a:xfrm>
            <a:off x="3185017" y="2307528"/>
            <a:ext cx="4492748" cy="266469"/>
          </a:xfrm>
          <a:prstGeom prst="rect">
            <a:avLst/>
          </a:prstGeom>
        </p:spPr>
        <p:txBody>
          <a:bodyPr>
            <a:noAutofit/>
          </a:bodyPr>
          <a:lstStyle>
            <a:lvl1pPr>
              <a:defRPr sz="1865" b="1">
                <a:solidFill>
                  <a:srgbClr val="004C82"/>
                </a:solidFill>
              </a:defRPr>
            </a:lvl1pPr>
          </a:lstStyle>
          <a:p>
            <a:r>
              <a:rPr lang="en-GB"/>
              <a:t>Given name Family name</a:t>
            </a:r>
          </a:p>
        </p:txBody>
      </p:sp>
      <p:sp>
        <p:nvSpPr>
          <p:cNvPr id="21" name="Textplatzhalter 30"/>
          <p:cNvSpPr>
            <a:spLocks noGrp="1"/>
          </p:cNvSpPr>
          <p:nvPr>
            <p:ph type="body" sz="quarter" idx="23" hasCustomPrompt="1"/>
          </p:nvPr>
        </p:nvSpPr>
        <p:spPr bwMode="gray">
          <a:xfrm>
            <a:off x="3185017" y="2667362"/>
            <a:ext cx="4492748" cy="266469"/>
          </a:xfrm>
          <a:prstGeom prst="rect">
            <a:avLst/>
          </a:prstGeom>
        </p:spPr>
        <p:txBody>
          <a:bodyPr>
            <a:noAutofit/>
          </a:bodyPr>
          <a:lstStyle>
            <a:lvl1pPr>
              <a:defRPr sz="1865"/>
            </a:lvl1pPr>
          </a:lstStyle>
          <a:p>
            <a:r>
              <a:rPr lang="en-GB"/>
              <a:t>Function, place</a:t>
            </a:r>
          </a:p>
        </p:txBody>
      </p:sp>
      <p:sp>
        <p:nvSpPr>
          <p:cNvPr id="35" name="Bildplatzhalter 6"/>
          <p:cNvSpPr>
            <a:spLocks noGrp="1"/>
          </p:cNvSpPr>
          <p:nvPr>
            <p:ph type="pic" sz="quarter" idx="17" hasCustomPrompt="1"/>
          </p:nvPr>
        </p:nvSpPr>
        <p:spPr bwMode="gray">
          <a:xfrm>
            <a:off x="599755" y="2091951"/>
            <a:ext cx="2253957" cy="2270523"/>
          </a:xfrm>
          <a:prstGeom prst="ellipse">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pPr lvl="0" algn="ctr"/>
            <a:r>
              <a:rPr lang="en-GB"/>
              <a:t>Photo</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311"/>
            <a:ext cx="12192000" cy="969660"/>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22" name="TextBox 7"/>
          <p:cNvSpPr txBox="1"/>
          <p:nvPr userDrawn="1"/>
        </p:nvSpPr>
        <p:spPr bwMode="gray">
          <a:xfrm>
            <a:off x="1011749" y="5142031"/>
            <a:ext cx="1866217"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water-energy-food.org</a:t>
            </a:r>
          </a:p>
        </p:txBody>
      </p:sp>
      <p:pic>
        <p:nvPicPr>
          <p:cNvPr id="24" name="Grafik 42" descr="Ein Bild, das Axt, Werkzeug enthält.&#10;&#10;Mit sehr hoher Zuverlässigkeit generierte Beschreibung"/>
          <p:cNvPicPr>
            <a:picLocks noChangeAspect="1"/>
          </p:cNvPicPr>
          <p:nvPr userDrawn="1"/>
        </p:nvPicPr>
        <p:blipFill>
          <a:blip r:embed="rId4"/>
          <a:stretch>
            <a:fillRect/>
          </a:stretch>
        </p:blipFill>
        <p:spPr bwMode="gray">
          <a:xfrm>
            <a:off x="3493064" y="5197314"/>
            <a:ext cx="387637" cy="315277"/>
          </a:xfrm>
          <a:prstGeom prst="rect">
            <a:avLst/>
          </a:prstGeom>
        </p:spPr>
      </p:pic>
      <p:sp>
        <p:nvSpPr>
          <p:cNvPr id="25" name="TextBox 7"/>
          <p:cNvSpPr txBox="1"/>
          <p:nvPr userDrawn="1"/>
        </p:nvSpPr>
        <p:spPr bwMode="gray">
          <a:xfrm>
            <a:off x="3897068" y="5158316"/>
            <a:ext cx="1584088"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@NEXUSPlatform</a:t>
            </a:r>
          </a:p>
        </p:txBody>
      </p:sp>
      <p:sp>
        <p:nvSpPr>
          <p:cNvPr id="26" name="TextBox 7"/>
          <p:cNvSpPr txBox="1"/>
          <p:nvPr userDrawn="1"/>
        </p:nvSpPr>
        <p:spPr bwMode="gray">
          <a:xfrm>
            <a:off x="6502655" y="5158316"/>
            <a:ext cx="2093843" cy="297454"/>
          </a:xfrm>
          <a:prstGeom prst="rect">
            <a:avLst/>
          </a:prstGeom>
          <a:noFill/>
        </p:spPr>
        <p:txBody>
          <a:bodyPr wrap="none" rtlCol="0">
            <a:spAutoFit/>
          </a:bodyPr>
          <a:lstStyle/>
          <a:p>
            <a:pPr>
              <a:spcBef>
                <a:spcPts val="3200"/>
              </a:spcBef>
              <a:buClr>
                <a:srgbClr val="C00000"/>
              </a:buClr>
            </a:pPr>
            <a:r>
              <a:rPr lang="de-DE" sz="1335">
                <a:solidFill>
                  <a:schemeClr val="tx1">
                    <a:lumMod val="75000"/>
                    <a:lumOff val="25000"/>
                  </a:schemeClr>
                </a:solidFill>
              </a:rPr>
              <a:t>@nexusresourceplatform</a:t>
            </a:r>
          </a:p>
        </p:txBody>
      </p:sp>
      <p:pic>
        <p:nvPicPr>
          <p:cNvPr id="27" name="Grafik 2"/>
          <p:cNvPicPr>
            <a:picLocks noChangeAspect="1"/>
          </p:cNvPicPr>
          <p:nvPr userDrawn="1"/>
        </p:nvPicPr>
        <p:blipFill rotWithShape="1">
          <a:blip r:embed="rId5"/>
          <a:srcRect l="19375" t="7326" r="20003" b="6655"/>
          <a:stretch>
            <a:fillRect/>
          </a:stretch>
        </p:blipFill>
        <p:spPr>
          <a:xfrm>
            <a:off x="6017658" y="5131784"/>
            <a:ext cx="484997" cy="430107"/>
          </a:xfrm>
          <a:prstGeom prst="rect">
            <a:avLst/>
          </a:prstGeom>
        </p:spPr>
      </p:pic>
      <p:pic>
        <p:nvPicPr>
          <p:cNvPr id="28" name="Picture 2"/>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570341" y="5128779"/>
            <a:ext cx="428156" cy="426707"/>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p:cNvSpPr>
            <a:spLocks noGrp="1"/>
          </p:cNvSpPr>
          <p:nvPr>
            <p:ph type="pic" sz="quarter" idx="19"/>
          </p:nvPr>
        </p:nvSpPr>
        <p:spPr>
          <a:xfrm>
            <a:off x="8772477" y="5364728"/>
            <a:ext cx="2507524" cy="1019821"/>
          </a:xfrm>
        </p:spPr>
        <p:txBody>
          <a:bodyPr/>
          <a:lstStyle/>
          <a:p>
            <a:endParaRPr lang="en-GB"/>
          </a:p>
        </p:txBody>
      </p:sp>
      <p:pic>
        <p:nvPicPr>
          <p:cNvPr id="14" name="Picture 13" descr="Icon&#10;&#10;Description automatically generated with medium confidenc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842894"/>
            <a:ext cx="12192000" cy="3172213"/>
          </a:xfrm>
          <a:prstGeom prst="rect">
            <a:avLst/>
          </a:prstGeom>
        </p:spPr>
      </p:pic>
      <p:sp>
        <p:nvSpPr>
          <p:cNvPr id="5" name="Headline"/>
          <p:cNvSpPr>
            <a:spLocks noGrp="1"/>
          </p:cNvSpPr>
          <p:nvPr>
            <p:ph type="title" hasCustomPrompt="1"/>
          </p:nvPr>
        </p:nvSpPr>
        <p:spPr bwMode="gray">
          <a:xfrm>
            <a:off x="912001" y="2976131"/>
            <a:ext cx="10628948" cy="572529"/>
          </a:xfrm>
          <a:prstGeom prst="rect">
            <a:avLst/>
          </a:prstGeom>
        </p:spPr>
        <p:txBody>
          <a:bodyPr wrap="square">
            <a:spAutoFit/>
          </a:bodyPr>
          <a:lstStyle>
            <a:lvl1pPr>
              <a:defRPr sz="3465" b="1">
                <a:solidFill>
                  <a:schemeClr val="bg1"/>
                </a:solidFill>
              </a:defRPr>
            </a:lvl1pPr>
          </a:lstStyle>
          <a:p>
            <a:r>
              <a:rPr lang="en-GB"/>
              <a:t>Title slide/headline with colour Nexus visual</a:t>
            </a:r>
          </a:p>
        </p:txBody>
      </p:sp>
      <p:sp>
        <p:nvSpPr>
          <p:cNvPr id="19" name="Subline"/>
          <p:cNvSpPr>
            <a:spLocks noGrp="1"/>
          </p:cNvSpPr>
          <p:nvPr>
            <p:ph type="body" sz="quarter" idx="10" hasCustomPrompt="1"/>
          </p:nvPr>
        </p:nvSpPr>
        <p:spPr bwMode="gray">
          <a:xfrm>
            <a:off x="912001" y="3714789"/>
            <a:ext cx="10627783" cy="482248"/>
          </a:xfrm>
          <a:prstGeom prst="rect">
            <a:avLst/>
          </a:prstGeom>
        </p:spPr>
        <p:txBody>
          <a:bodyPr>
            <a:spAutoFit/>
          </a:bodyPr>
          <a:lstStyle>
            <a:lvl1pPr marL="0" indent="0">
              <a:lnSpc>
                <a:spcPct val="95000"/>
              </a:lnSpc>
              <a:spcBef>
                <a:spcPts val="1600"/>
              </a:spcBef>
              <a:spcAft>
                <a:spcPts val="0"/>
              </a:spcAft>
              <a:buNone/>
              <a:defRPr sz="2665">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p:cNvPicPr>
            <a:picLocks noChangeAspect="1"/>
          </p:cNvPicPr>
          <p:nvPr userDrawn="1"/>
        </p:nvPicPr>
        <p:blipFill>
          <a:blip r:embed="rId3"/>
          <a:stretch>
            <a:fillRect/>
          </a:stretch>
        </p:blipFill>
        <p:spPr>
          <a:xfrm>
            <a:off x="8602315" y="330246"/>
            <a:ext cx="2958599" cy="1154179"/>
          </a:xfrm>
          <a:prstGeom prst="rect">
            <a:avLst/>
          </a:prstGeom>
        </p:spPr>
      </p:pic>
      <p:sp>
        <p:nvSpPr>
          <p:cNvPr id="9"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7C7C08A6-A1E9-45D2-959E-7E34544F1957}" type="datetime4">
              <a:rPr lang="en-GB" smtClean="0"/>
              <a:t>11 December 2024</a:t>
            </a:fld>
            <a:endParaRPr lang="en-GB"/>
          </a:p>
        </p:txBody>
      </p:sp>
      <p:pic>
        <p:nvPicPr>
          <p:cNvPr id="15" name="Picture 14" descr="A picture containing shape&#10;&#10;Description automatically generated"/>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50074" y="164756"/>
            <a:ext cx="1469463" cy="1488840"/>
          </a:xfrm>
          <a:prstGeom prst="rect">
            <a:avLst/>
          </a:prstGeom>
        </p:spPr>
      </p:pic>
      <p:sp>
        <p:nvSpPr>
          <p:cNvPr id="22" name="Picture Placeholder 2"/>
          <p:cNvSpPr>
            <a:spLocks noGrp="1"/>
          </p:cNvSpPr>
          <p:nvPr>
            <p:ph type="pic" sz="quarter" idx="14"/>
          </p:nvPr>
        </p:nvSpPr>
        <p:spPr>
          <a:xfrm>
            <a:off x="2712837" y="316233"/>
            <a:ext cx="1188872" cy="1168192"/>
          </a:xfrm>
        </p:spPr>
        <p:txBody>
          <a:bodyPr/>
          <a:lstStyle/>
          <a:p>
            <a:endParaRPr lang="en-GB"/>
          </a:p>
        </p:txBody>
      </p:sp>
      <p:sp>
        <p:nvSpPr>
          <p:cNvPr id="23" name="Picture Placeholder 2"/>
          <p:cNvSpPr>
            <a:spLocks noGrp="1"/>
          </p:cNvSpPr>
          <p:nvPr>
            <p:ph type="pic" sz="quarter" idx="20"/>
          </p:nvPr>
        </p:nvSpPr>
        <p:spPr>
          <a:xfrm>
            <a:off x="4132097" y="325080"/>
            <a:ext cx="1188872" cy="1168192"/>
          </a:xfrm>
        </p:spPr>
        <p:txBody>
          <a:bodyPr/>
          <a:lstStyle/>
          <a:p>
            <a:endParaRPr lang="en-GB"/>
          </a:p>
        </p:txBody>
      </p:sp>
      <p:sp>
        <p:nvSpPr>
          <p:cNvPr id="24" name="Picture Placeholder 2"/>
          <p:cNvSpPr>
            <a:spLocks noGrp="1"/>
          </p:cNvSpPr>
          <p:nvPr>
            <p:ph type="pic" sz="quarter" idx="21"/>
          </p:nvPr>
        </p:nvSpPr>
        <p:spPr>
          <a:xfrm>
            <a:off x="5551357" y="325080"/>
            <a:ext cx="1188872" cy="1168192"/>
          </a:xfrm>
        </p:spPr>
        <p:txBody>
          <a:bodyPr/>
          <a:lstStyle/>
          <a:p>
            <a:endParaRPr lang="en-GB"/>
          </a:p>
        </p:txBody>
      </p:sp>
      <p:sp>
        <p:nvSpPr>
          <p:cNvPr id="25" name="Picture Placeholder 2"/>
          <p:cNvSpPr>
            <a:spLocks noGrp="1"/>
          </p:cNvSpPr>
          <p:nvPr>
            <p:ph type="pic" sz="quarter" idx="22"/>
          </p:nvPr>
        </p:nvSpPr>
        <p:spPr>
          <a:xfrm>
            <a:off x="6970617" y="309023"/>
            <a:ext cx="1188872" cy="1168192"/>
          </a:xfrm>
        </p:spPr>
        <p:txBody>
          <a:bodyPr/>
          <a:lstStyle/>
          <a:p>
            <a:endParaRPr lang="en-GB"/>
          </a:p>
        </p:txBody>
      </p:sp>
      <p:sp>
        <p:nvSpPr>
          <p:cNvPr id="17" name="Picture Placeholder 2"/>
          <p:cNvSpPr>
            <a:spLocks noGrp="1"/>
          </p:cNvSpPr>
          <p:nvPr>
            <p:ph type="pic" sz="quarter" idx="23"/>
          </p:nvPr>
        </p:nvSpPr>
        <p:spPr>
          <a:xfrm>
            <a:off x="7175062" y="5364728"/>
            <a:ext cx="1151865" cy="1040829"/>
          </a:xfrm>
        </p:spPr>
        <p:txBody>
          <a:bodyPr/>
          <a:lstStyle/>
          <a:p>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p:cNvSpPr>
            <a:spLocks noGrp="1"/>
          </p:cNvSpPr>
          <p:nvPr>
            <p:ph type="body" sz="quarter" idx="15" hasCustomPrompt="1"/>
          </p:nvPr>
        </p:nvSpPr>
        <p:spPr bwMode="gray">
          <a:xfrm>
            <a:off x="2580272" y="3355637"/>
            <a:ext cx="3426913" cy="1004736"/>
          </a:xfrm>
          <a:prstGeom prst="rect">
            <a:avLst/>
          </a:prstGeom>
        </p:spPr>
        <p:txBody>
          <a:bodyPr>
            <a:noAutofit/>
          </a:bodyPr>
          <a:lstStyle>
            <a:lvl1pPr>
              <a:lnSpc>
                <a:spcPct val="100000"/>
              </a:lnSpc>
              <a:spcBef>
                <a:spcPts val="0"/>
              </a:spcBef>
              <a:defRPr sz="1865"/>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p:cNvSpPr>
            <a:spLocks noGrp="1"/>
          </p:cNvSpPr>
          <p:nvPr>
            <p:ph type="body" sz="quarter" idx="22" hasCustomPrompt="1"/>
          </p:nvPr>
        </p:nvSpPr>
        <p:spPr bwMode="gray">
          <a:xfrm>
            <a:off x="2580272" y="2451826"/>
            <a:ext cx="3426913" cy="308839"/>
          </a:xfrm>
          <a:prstGeom prst="rect">
            <a:avLst/>
          </a:prstGeom>
        </p:spPr>
        <p:txBody>
          <a:bodyPr>
            <a:noAutofit/>
          </a:bodyPr>
          <a:lstStyle>
            <a:lvl1pPr>
              <a:defRPr sz="1865" b="1">
                <a:solidFill>
                  <a:srgbClr val="004C82"/>
                </a:solidFill>
              </a:defRPr>
            </a:lvl1pPr>
          </a:lstStyle>
          <a:p>
            <a:r>
              <a:rPr lang="en-GB"/>
              <a:t>Given name Family name</a:t>
            </a:r>
          </a:p>
        </p:txBody>
      </p:sp>
      <p:sp>
        <p:nvSpPr>
          <p:cNvPr id="33" name="Textplatzhalter 30"/>
          <p:cNvSpPr>
            <a:spLocks noGrp="1"/>
          </p:cNvSpPr>
          <p:nvPr>
            <p:ph type="body" sz="quarter" idx="23" hasCustomPrompt="1"/>
          </p:nvPr>
        </p:nvSpPr>
        <p:spPr bwMode="gray">
          <a:xfrm>
            <a:off x="2580272" y="2775982"/>
            <a:ext cx="3426913" cy="308839"/>
          </a:xfrm>
          <a:prstGeom prst="rect">
            <a:avLst/>
          </a:prstGeom>
        </p:spPr>
        <p:txBody>
          <a:bodyPr>
            <a:noAutofit/>
          </a:bodyPr>
          <a:lstStyle>
            <a:lvl1pPr>
              <a:defRPr sz="1865"/>
            </a:lvl1pPr>
          </a:lstStyle>
          <a:p>
            <a:r>
              <a:rPr lang="en-GB"/>
              <a:t>Function, place</a:t>
            </a:r>
          </a:p>
        </p:txBody>
      </p:sp>
      <p:sp>
        <p:nvSpPr>
          <p:cNvPr id="34" name="Bildplatzhalter 6"/>
          <p:cNvSpPr>
            <a:spLocks noGrp="1"/>
          </p:cNvSpPr>
          <p:nvPr>
            <p:ph type="pic" sz="quarter" idx="17" hasCustomPrompt="1"/>
          </p:nvPr>
        </p:nvSpPr>
        <p:spPr bwMode="gray">
          <a:xfrm>
            <a:off x="327539" y="2278042"/>
            <a:ext cx="2012325" cy="2075553"/>
          </a:xfrm>
          <a:prstGeom prst="ellipse">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pPr lvl="0" algn="ctr"/>
            <a:r>
              <a:rPr lang="en-GB"/>
              <a:t>Photo</a:t>
            </a:r>
          </a:p>
        </p:txBody>
      </p:sp>
      <p:sp>
        <p:nvSpPr>
          <p:cNvPr id="53" name="Textplatzhalter 16"/>
          <p:cNvSpPr>
            <a:spLocks noGrp="1"/>
          </p:cNvSpPr>
          <p:nvPr>
            <p:ph type="body" sz="quarter" idx="24" hasCustomPrompt="1"/>
          </p:nvPr>
        </p:nvSpPr>
        <p:spPr bwMode="gray">
          <a:xfrm>
            <a:off x="8500323" y="3355637"/>
            <a:ext cx="3562099" cy="1004736"/>
          </a:xfrm>
          <a:prstGeom prst="rect">
            <a:avLst/>
          </a:prstGeom>
        </p:spPr>
        <p:txBody>
          <a:bodyPr>
            <a:noAutofit/>
          </a:bodyPr>
          <a:lstStyle>
            <a:lvl1pPr>
              <a:lnSpc>
                <a:spcPct val="100000"/>
              </a:lnSpc>
              <a:spcBef>
                <a:spcPts val="0"/>
              </a:spcBef>
              <a:defRPr sz="1865"/>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p:cNvSpPr>
            <a:spLocks noGrp="1"/>
          </p:cNvSpPr>
          <p:nvPr>
            <p:ph type="body" sz="quarter" idx="25" hasCustomPrompt="1"/>
          </p:nvPr>
        </p:nvSpPr>
        <p:spPr bwMode="gray">
          <a:xfrm>
            <a:off x="8500323" y="2451827"/>
            <a:ext cx="3562099" cy="324155"/>
          </a:xfrm>
          <a:prstGeom prst="rect">
            <a:avLst/>
          </a:prstGeom>
        </p:spPr>
        <p:txBody>
          <a:bodyPr>
            <a:noAutofit/>
          </a:bodyPr>
          <a:lstStyle>
            <a:lvl1pPr>
              <a:defRPr sz="1865" b="1">
                <a:solidFill>
                  <a:srgbClr val="004C82"/>
                </a:solidFill>
              </a:defRPr>
            </a:lvl1pPr>
          </a:lstStyle>
          <a:p>
            <a:r>
              <a:rPr lang="en-GB"/>
              <a:t>Given name Family name</a:t>
            </a:r>
          </a:p>
        </p:txBody>
      </p:sp>
      <p:sp>
        <p:nvSpPr>
          <p:cNvPr id="55" name="Textplatzhalter 30"/>
          <p:cNvSpPr>
            <a:spLocks noGrp="1"/>
          </p:cNvSpPr>
          <p:nvPr>
            <p:ph type="body" sz="quarter" idx="26" hasCustomPrompt="1"/>
          </p:nvPr>
        </p:nvSpPr>
        <p:spPr bwMode="gray">
          <a:xfrm>
            <a:off x="8500323" y="2791297"/>
            <a:ext cx="3562099" cy="293523"/>
          </a:xfrm>
          <a:prstGeom prst="rect">
            <a:avLst/>
          </a:prstGeom>
        </p:spPr>
        <p:txBody>
          <a:bodyPr>
            <a:noAutofit/>
          </a:bodyPr>
          <a:lstStyle>
            <a:lvl1pPr>
              <a:defRPr sz="1865"/>
            </a:lvl1pPr>
          </a:lstStyle>
          <a:p>
            <a:r>
              <a:rPr lang="en-GB"/>
              <a:t>Function, place</a:t>
            </a:r>
          </a:p>
        </p:txBody>
      </p:sp>
      <p:sp>
        <p:nvSpPr>
          <p:cNvPr id="56" name="Bildplatzhalter 6"/>
          <p:cNvSpPr>
            <a:spLocks noGrp="1"/>
          </p:cNvSpPr>
          <p:nvPr>
            <p:ph type="pic" sz="quarter" idx="27" hasCustomPrompt="1"/>
          </p:nvPr>
        </p:nvSpPr>
        <p:spPr bwMode="gray">
          <a:xfrm>
            <a:off x="6260843" y="2291832"/>
            <a:ext cx="2012325" cy="2075553"/>
          </a:xfrm>
          <a:prstGeom prst="ellipse">
            <a:avLst/>
          </a:prstGeom>
          <a:solidFill>
            <a:schemeClr val="bg2"/>
          </a:solidFill>
        </p:spPr>
        <p:txBody>
          <a:bodyPr vert="horz" lIns="36000" tIns="1080000" rIns="36000" bIns="36000" rtlCol="0">
            <a:noAutofit/>
          </a:bodyPr>
          <a:lstStyle>
            <a:lvl1pPr algn="ctr">
              <a:defRPr lang="en-GB" sz="1335" dirty="0">
                <a:solidFill>
                  <a:schemeClr val="tx2"/>
                </a:solidFill>
              </a:defRPr>
            </a:lvl1pPr>
          </a:lstStyle>
          <a:p>
            <a:pPr lvl="0" algn="ctr"/>
            <a:r>
              <a:rPr lang="en-GB"/>
              <a:t>Photo</a:t>
            </a:r>
          </a:p>
        </p:txBody>
      </p:sp>
      <p:sp>
        <p:nvSpPr>
          <p:cNvPr id="58" name="Titel 1"/>
          <p:cNvSpPr>
            <a:spLocks noGrp="1"/>
          </p:cNvSpPr>
          <p:nvPr>
            <p:ph type="title" hasCustomPrompt="1"/>
          </p:nvPr>
        </p:nvSpPr>
        <p:spPr bwMode="gray">
          <a:xfrm>
            <a:off x="599756" y="768000"/>
            <a:ext cx="11285881" cy="720725"/>
          </a:xfrm>
          <a:prstGeom prst="rect">
            <a:avLst/>
          </a:prstGeom>
        </p:spPr>
        <p:txBody>
          <a:bodyPr/>
          <a:lstStyle>
            <a:lvl1pPr>
              <a:defRPr>
                <a:solidFill>
                  <a:srgbClr val="004C82"/>
                </a:solidFill>
              </a:defRPr>
            </a:lvl1pPr>
          </a:lstStyle>
          <a:p>
            <a:r>
              <a:rPr lang="en-GB"/>
              <a:t>Contact</a:t>
            </a:r>
          </a:p>
        </p:txBody>
      </p:sp>
      <p:sp>
        <p:nvSpPr>
          <p:cNvPr id="47" name="TextBox 7"/>
          <p:cNvSpPr txBox="1"/>
          <p:nvPr userDrawn="1"/>
        </p:nvSpPr>
        <p:spPr bwMode="gray">
          <a:xfrm>
            <a:off x="1011749" y="5142031"/>
            <a:ext cx="1866217"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water-energy-food.org</a:t>
            </a:r>
          </a:p>
        </p:txBody>
      </p:sp>
      <p:pic>
        <p:nvPicPr>
          <p:cNvPr id="48" name="Grafik 42" descr="Ein Bild, das Axt, Werkzeug enthält.&#10;&#10;Mit sehr hoher Zuverlässigkeit generierte Beschreibung"/>
          <p:cNvPicPr>
            <a:picLocks noChangeAspect="1"/>
          </p:cNvPicPr>
          <p:nvPr userDrawn="1"/>
        </p:nvPicPr>
        <p:blipFill>
          <a:blip r:embed="rId2"/>
          <a:stretch>
            <a:fillRect/>
          </a:stretch>
        </p:blipFill>
        <p:spPr bwMode="gray">
          <a:xfrm>
            <a:off x="3493064" y="5197314"/>
            <a:ext cx="387637" cy="315277"/>
          </a:xfrm>
          <a:prstGeom prst="rect">
            <a:avLst/>
          </a:prstGeom>
        </p:spPr>
      </p:pic>
      <p:sp>
        <p:nvSpPr>
          <p:cNvPr id="64" name="TextBox 7"/>
          <p:cNvSpPr txBox="1"/>
          <p:nvPr userDrawn="1"/>
        </p:nvSpPr>
        <p:spPr bwMode="gray">
          <a:xfrm>
            <a:off x="3897068" y="5158316"/>
            <a:ext cx="1584088"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@NEXUSPlatform</a:t>
            </a:r>
          </a:p>
        </p:txBody>
      </p:sp>
      <p:sp>
        <p:nvSpPr>
          <p:cNvPr id="65" name="TextBox 7"/>
          <p:cNvSpPr txBox="1"/>
          <p:nvPr userDrawn="1"/>
        </p:nvSpPr>
        <p:spPr bwMode="gray">
          <a:xfrm>
            <a:off x="6502655" y="5158316"/>
            <a:ext cx="2093843" cy="297454"/>
          </a:xfrm>
          <a:prstGeom prst="rect">
            <a:avLst/>
          </a:prstGeom>
          <a:noFill/>
        </p:spPr>
        <p:txBody>
          <a:bodyPr wrap="none" rtlCol="0">
            <a:spAutoFit/>
          </a:bodyPr>
          <a:lstStyle/>
          <a:p>
            <a:pPr>
              <a:spcBef>
                <a:spcPts val="3200"/>
              </a:spcBef>
              <a:buClr>
                <a:srgbClr val="C00000"/>
              </a:buClr>
            </a:pPr>
            <a:r>
              <a:rPr lang="de-DE" sz="1335">
                <a:solidFill>
                  <a:schemeClr val="tx1">
                    <a:lumMod val="75000"/>
                    <a:lumOff val="25000"/>
                  </a:schemeClr>
                </a:solidFill>
              </a:rPr>
              <a:t>@nexusresourceplatform</a:t>
            </a:r>
          </a:p>
        </p:txBody>
      </p:sp>
      <p:pic>
        <p:nvPicPr>
          <p:cNvPr id="66" name="Grafik 2"/>
          <p:cNvPicPr>
            <a:picLocks noChangeAspect="1"/>
          </p:cNvPicPr>
          <p:nvPr userDrawn="1"/>
        </p:nvPicPr>
        <p:blipFill rotWithShape="1">
          <a:blip r:embed="rId3"/>
          <a:srcRect l="19375" t="7326" r="20003" b="6655"/>
          <a:stretch>
            <a:fillRect/>
          </a:stretch>
        </p:blipFill>
        <p:spPr>
          <a:xfrm>
            <a:off x="6017658" y="5131784"/>
            <a:ext cx="484997" cy="430107"/>
          </a:xfrm>
          <a:prstGeom prst="rect">
            <a:avLst/>
          </a:prstGeom>
        </p:spPr>
      </p:pic>
      <p:pic>
        <p:nvPicPr>
          <p:cNvPr id="25" name="Picture 2"/>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570341" y="5128779"/>
            <a:ext cx="428156" cy="426707"/>
          </a:xfrm>
          <a:prstGeom prst="rect">
            <a:avLst/>
          </a:prstGeom>
          <a:noFill/>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838"/>
            <a:ext cx="12192000" cy="969660"/>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p:cNvSpPr>
            <a:spLocks noGrp="1"/>
          </p:cNvSpPr>
          <p:nvPr>
            <p:ph type="title" hasCustomPrompt="1"/>
          </p:nvPr>
        </p:nvSpPr>
        <p:spPr bwMode="gray">
          <a:xfrm>
            <a:off x="599755" y="768000"/>
            <a:ext cx="11414444" cy="720725"/>
          </a:xfrm>
          <a:prstGeom prst="rect">
            <a:avLst/>
          </a:prstGeom>
        </p:spPr>
        <p:txBody>
          <a:bodyPr/>
          <a:lstStyle>
            <a:lvl1pPr>
              <a:defRPr>
                <a:solidFill>
                  <a:srgbClr val="004C82"/>
                </a:solidFill>
              </a:defRPr>
            </a:lvl1pPr>
          </a:lstStyle>
          <a:p>
            <a:r>
              <a:rPr lang="en-GB"/>
              <a:t>Contact</a:t>
            </a:r>
          </a:p>
        </p:txBody>
      </p:sp>
      <p:sp>
        <p:nvSpPr>
          <p:cNvPr id="19" name="Textplatzhalter 16"/>
          <p:cNvSpPr>
            <a:spLocks noGrp="1"/>
          </p:cNvSpPr>
          <p:nvPr>
            <p:ph type="body" sz="quarter" idx="15" hasCustomPrompt="1"/>
          </p:nvPr>
        </p:nvSpPr>
        <p:spPr bwMode="gray">
          <a:xfrm>
            <a:off x="599756" y="4199752"/>
            <a:ext cx="3477993" cy="847851"/>
          </a:xfrm>
          <a:prstGeom prst="rect">
            <a:avLst/>
          </a:prstGeom>
        </p:spPr>
        <p:txBody>
          <a:bodyPr>
            <a:noAutofit/>
          </a:bodyPr>
          <a:lstStyle>
            <a:lvl1pPr algn="l">
              <a:lnSpc>
                <a:spcPct val="100000"/>
              </a:lnSpc>
              <a:spcBef>
                <a:spcPts val="0"/>
              </a:spcBef>
              <a:defRPr sz="16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p:cNvSpPr>
            <a:spLocks noGrp="1"/>
          </p:cNvSpPr>
          <p:nvPr>
            <p:ph type="body" sz="quarter" idx="22" hasCustomPrompt="1"/>
          </p:nvPr>
        </p:nvSpPr>
        <p:spPr bwMode="gray">
          <a:xfrm>
            <a:off x="599756" y="3578999"/>
            <a:ext cx="3477993" cy="291837"/>
          </a:xfrm>
          <a:prstGeom prst="rect">
            <a:avLst/>
          </a:prstGeom>
        </p:spPr>
        <p:txBody>
          <a:bodyPr>
            <a:noAutofit/>
          </a:bodyPr>
          <a:lstStyle>
            <a:lvl1pPr algn="l">
              <a:defRPr sz="1600" b="1">
                <a:solidFill>
                  <a:srgbClr val="004C82"/>
                </a:solidFill>
              </a:defRPr>
            </a:lvl1pPr>
          </a:lstStyle>
          <a:p>
            <a:r>
              <a:rPr lang="en-GB"/>
              <a:t>Given name Family name</a:t>
            </a:r>
          </a:p>
        </p:txBody>
      </p:sp>
      <p:sp>
        <p:nvSpPr>
          <p:cNvPr id="21" name="Textplatzhalter 30"/>
          <p:cNvSpPr>
            <a:spLocks noGrp="1"/>
          </p:cNvSpPr>
          <p:nvPr>
            <p:ph type="body" sz="quarter" idx="23" hasCustomPrompt="1"/>
          </p:nvPr>
        </p:nvSpPr>
        <p:spPr bwMode="gray">
          <a:xfrm>
            <a:off x="599756" y="3870836"/>
            <a:ext cx="3477993" cy="271824"/>
          </a:xfrm>
          <a:prstGeom prst="rect">
            <a:avLst/>
          </a:prstGeom>
        </p:spPr>
        <p:txBody>
          <a:bodyPr>
            <a:noAutofit/>
          </a:bodyPr>
          <a:lstStyle>
            <a:lvl1pPr algn="l">
              <a:defRPr sz="1600"/>
            </a:lvl1pPr>
          </a:lstStyle>
          <a:p>
            <a:r>
              <a:rPr lang="en-GB"/>
              <a:t>Function, place</a:t>
            </a:r>
          </a:p>
        </p:txBody>
      </p:sp>
      <p:sp>
        <p:nvSpPr>
          <p:cNvPr id="35" name="Bildplatzhalter 6"/>
          <p:cNvSpPr>
            <a:spLocks noGrp="1"/>
          </p:cNvSpPr>
          <p:nvPr>
            <p:ph type="pic" sz="quarter" idx="17" hasCustomPrompt="1"/>
          </p:nvPr>
        </p:nvSpPr>
        <p:spPr bwMode="gray">
          <a:xfrm>
            <a:off x="1439424" y="1777531"/>
            <a:ext cx="1560347" cy="1572237"/>
          </a:xfrm>
          <a:prstGeom prst="ellipse">
            <a:avLst/>
          </a:prstGeo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23" name="Textplatzhalter 16"/>
          <p:cNvSpPr>
            <a:spLocks noGrp="1"/>
          </p:cNvSpPr>
          <p:nvPr>
            <p:ph type="body" sz="quarter" idx="24" hasCustomPrompt="1"/>
          </p:nvPr>
        </p:nvSpPr>
        <p:spPr bwMode="gray">
          <a:xfrm>
            <a:off x="4464610" y="4199752"/>
            <a:ext cx="3477993" cy="847851"/>
          </a:xfrm>
          <a:prstGeom prst="rect">
            <a:avLst/>
          </a:prstGeom>
        </p:spPr>
        <p:txBody>
          <a:bodyPr>
            <a:noAutofit/>
          </a:bodyPr>
          <a:lstStyle>
            <a:lvl1pPr>
              <a:lnSpc>
                <a:spcPct val="100000"/>
              </a:lnSpc>
              <a:spcBef>
                <a:spcPts val="0"/>
              </a:spcBef>
              <a:defRPr sz="16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p:cNvSpPr>
            <a:spLocks noGrp="1"/>
          </p:cNvSpPr>
          <p:nvPr>
            <p:ph type="body" sz="quarter" idx="25" hasCustomPrompt="1"/>
          </p:nvPr>
        </p:nvSpPr>
        <p:spPr bwMode="gray">
          <a:xfrm>
            <a:off x="4464610" y="3576792"/>
            <a:ext cx="3477993" cy="277464"/>
          </a:xfrm>
          <a:prstGeom prst="rect">
            <a:avLst/>
          </a:prstGeom>
        </p:spPr>
        <p:txBody>
          <a:bodyPr>
            <a:noAutofit/>
          </a:bodyPr>
          <a:lstStyle>
            <a:lvl1pPr>
              <a:defRPr sz="1600" b="1">
                <a:solidFill>
                  <a:srgbClr val="004C82"/>
                </a:solidFill>
              </a:defRPr>
            </a:lvl1pPr>
          </a:lstStyle>
          <a:p>
            <a:r>
              <a:rPr lang="en-GB"/>
              <a:t>Given name Family name</a:t>
            </a:r>
          </a:p>
        </p:txBody>
      </p:sp>
      <p:sp>
        <p:nvSpPr>
          <p:cNvPr id="25" name="Textplatzhalter 30"/>
          <p:cNvSpPr>
            <a:spLocks noGrp="1"/>
          </p:cNvSpPr>
          <p:nvPr>
            <p:ph type="body" sz="quarter" idx="26" hasCustomPrompt="1"/>
          </p:nvPr>
        </p:nvSpPr>
        <p:spPr bwMode="gray">
          <a:xfrm>
            <a:off x="4464610" y="3888271"/>
            <a:ext cx="3477993" cy="254388"/>
          </a:xfrm>
          <a:prstGeom prst="rect">
            <a:avLst/>
          </a:prstGeom>
        </p:spPr>
        <p:txBody>
          <a:bodyPr>
            <a:noAutofit/>
          </a:bodyPr>
          <a:lstStyle>
            <a:lvl1pPr>
              <a:defRPr sz="1600"/>
            </a:lvl1pPr>
          </a:lstStyle>
          <a:p>
            <a:r>
              <a:rPr lang="en-GB"/>
              <a:t>Function, place</a:t>
            </a:r>
          </a:p>
        </p:txBody>
      </p:sp>
      <p:sp>
        <p:nvSpPr>
          <p:cNvPr id="36" name="Bildplatzhalter 6"/>
          <p:cNvSpPr>
            <a:spLocks noGrp="1"/>
          </p:cNvSpPr>
          <p:nvPr>
            <p:ph type="pic" sz="quarter" idx="27" hasCustomPrompt="1"/>
          </p:nvPr>
        </p:nvSpPr>
        <p:spPr bwMode="gray">
          <a:xfrm>
            <a:off x="5304279" y="1777531"/>
            <a:ext cx="1560347" cy="1572237"/>
          </a:xfrm>
          <a:prstGeom prst="ellipse">
            <a:avLst/>
          </a:prstGeom>
          <a:solidFill>
            <a:schemeClr val="bg2"/>
          </a:solidFill>
        </p:spPr>
        <p:txBody>
          <a:bodyPr vert="horz" lIns="36000" tIns="864000" rIns="36000" bIns="36000" rtlCol="0">
            <a:noAutofit/>
          </a:bodyPr>
          <a:lstStyle>
            <a:lvl1pPr marL="0" marR="0" indent="0" algn="ctr" defTabSz="914400" rtl="0" eaLnBrk="1" fontAlgn="auto" latinLnBrk="0" hangingPunct="1">
              <a:lnSpc>
                <a:spcPct val="90000"/>
              </a:lnSpc>
              <a:spcBef>
                <a:spcPts val="800"/>
              </a:spcBef>
              <a:spcAft>
                <a:spcPts val="0"/>
              </a:spcAft>
              <a:buClrTx/>
              <a:buSzTx/>
              <a:buFont typeface="Arial" panose="020B0604020202020204" pitchFamily="34" charset="0"/>
              <a:buNone/>
              <a:defRPr lang="en-GB" sz="800" dirty="0">
                <a:solidFill>
                  <a:schemeClr val="tx2"/>
                </a:solidFill>
              </a:defRPr>
            </a:lvl1pPr>
          </a:lstStyle>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defRPr/>
            </a:pPr>
            <a:r>
              <a:rPr lang="en-GB"/>
              <a:t>Photo</a:t>
            </a:r>
          </a:p>
        </p:txBody>
      </p:sp>
      <p:sp>
        <p:nvSpPr>
          <p:cNvPr id="37" name="Textplatzhalter 16"/>
          <p:cNvSpPr>
            <a:spLocks noGrp="1"/>
          </p:cNvSpPr>
          <p:nvPr>
            <p:ph type="body" sz="quarter" idx="28" hasCustomPrompt="1"/>
          </p:nvPr>
        </p:nvSpPr>
        <p:spPr bwMode="gray">
          <a:xfrm>
            <a:off x="8329465" y="4199752"/>
            <a:ext cx="3477993" cy="847849"/>
          </a:xfrm>
          <a:prstGeom prst="rect">
            <a:avLst/>
          </a:prstGeom>
        </p:spPr>
        <p:txBody>
          <a:bodyPr>
            <a:noAutofit/>
          </a:bodyPr>
          <a:lstStyle>
            <a:lvl1pPr>
              <a:lnSpc>
                <a:spcPct val="100000"/>
              </a:lnSpc>
              <a:spcBef>
                <a:spcPts val="0"/>
              </a:spcBef>
              <a:defRPr sz="16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p:cNvSpPr>
            <a:spLocks noGrp="1"/>
          </p:cNvSpPr>
          <p:nvPr>
            <p:ph type="body" sz="quarter" idx="29" hasCustomPrompt="1"/>
          </p:nvPr>
        </p:nvSpPr>
        <p:spPr bwMode="gray">
          <a:xfrm>
            <a:off x="8329465" y="3576792"/>
            <a:ext cx="3477993" cy="277464"/>
          </a:xfrm>
          <a:prstGeom prst="rect">
            <a:avLst/>
          </a:prstGeom>
        </p:spPr>
        <p:txBody>
          <a:bodyPr>
            <a:noAutofit/>
          </a:bodyPr>
          <a:lstStyle>
            <a:lvl1pPr>
              <a:defRPr sz="1600" b="1">
                <a:solidFill>
                  <a:srgbClr val="004C82"/>
                </a:solidFill>
              </a:defRPr>
            </a:lvl1pPr>
          </a:lstStyle>
          <a:p>
            <a:r>
              <a:rPr lang="en-GB"/>
              <a:t>Given name Family name</a:t>
            </a:r>
          </a:p>
        </p:txBody>
      </p:sp>
      <p:sp>
        <p:nvSpPr>
          <p:cNvPr id="39" name="Textplatzhalter 30"/>
          <p:cNvSpPr>
            <a:spLocks noGrp="1"/>
          </p:cNvSpPr>
          <p:nvPr>
            <p:ph type="body" sz="quarter" idx="30" hasCustomPrompt="1"/>
          </p:nvPr>
        </p:nvSpPr>
        <p:spPr bwMode="gray">
          <a:xfrm>
            <a:off x="8329465" y="3907625"/>
            <a:ext cx="3477993" cy="235035"/>
          </a:xfrm>
          <a:prstGeom prst="rect">
            <a:avLst/>
          </a:prstGeom>
        </p:spPr>
        <p:txBody>
          <a:bodyPr>
            <a:noAutofit/>
          </a:bodyPr>
          <a:lstStyle>
            <a:lvl1pPr>
              <a:defRPr sz="1600"/>
            </a:lvl1pPr>
          </a:lstStyle>
          <a:p>
            <a:r>
              <a:rPr lang="en-GB"/>
              <a:t>Function, place</a:t>
            </a:r>
          </a:p>
        </p:txBody>
      </p:sp>
      <p:sp>
        <p:nvSpPr>
          <p:cNvPr id="40" name="Bildplatzhalter 6"/>
          <p:cNvSpPr>
            <a:spLocks noGrp="1"/>
          </p:cNvSpPr>
          <p:nvPr>
            <p:ph type="pic" sz="quarter" idx="31" hasCustomPrompt="1"/>
          </p:nvPr>
        </p:nvSpPr>
        <p:spPr bwMode="gray">
          <a:xfrm>
            <a:off x="9098092" y="1777531"/>
            <a:ext cx="1560347" cy="1572237"/>
          </a:xfrm>
          <a:prstGeom prst="ellipse">
            <a:avLst/>
          </a:prstGeo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n-GB"/>
              <a:t>Photo</a:t>
            </a:r>
          </a:p>
        </p:txBody>
      </p:sp>
      <p:sp>
        <p:nvSpPr>
          <p:cNvPr id="42" name="TextBox 7"/>
          <p:cNvSpPr txBox="1"/>
          <p:nvPr userDrawn="1"/>
        </p:nvSpPr>
        <p:spPr bwMode="gray">
          <a:xfrm>
            <a:off x="1100850" y="5531950"/>
            <a:ext cx="1866217"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water-energy-food.org</a:t>
            </a:r>
          </a:p>
        </p:txBody>
      </p:sp>
      <p:pic>
        <p:nvPicPr>
          <p:cNvPr id="43" name="Grafik 42" descr="Ein Bild, das Axt, Werkzeug enthält.&#10;&#10;Mit sehr hoher Zuverlässigkeit generierte Beschreibung"/>
          <p:cNvPicPr>
            <a:picLocks noChangeAspect="1"/>
          </p:cNvPicPr>
          <p:nvPr userDrawn="1"/>
        </p:nvPicPr>
        <p:blipFill>
          <a:blip r:embed="rId2"/>
          <a:stretch>
            <a:fillRect/>
          </a:stretch>
        </p:blipFill>
        <p:spPr bwMode="gray">
          <a:xfrm>
            <a:off x="3582166" y="5587232"/>
            <a:ext cx="387637" cy="315277"/>
          </a:xfrm>
          <a:prstGeom prst="rect">
            <a:avLst/>
          </a:prstGeom>
        </p:spPr>
      </p:pic>
      <p:sp>
        <p:nvSpPr>
          <p:cNvPr id="51" name="TextBox 7"/>
          <p:cNvSpPr txBox="1"/>
          <p:nvPr userDrawn="1"/>
        </p:nvSpPr>
        <p:spPr bwMode="gray">
          <a:xfrm>
            <a:off x="3986170" y="5548235"/>
            <a:ext cx="1584088" cy="297454"/>
          </a:xfrm>
          <a:prstGeom prst="rect">
            <a:avLst/>
          </a:prstGeom>
          <a:noFill/>
        </p:spPr>
        <p:txBody>
          <a:bodyPr wrap="none" rtlCol="0">
            <a:spAutoFit/>
          </a:bodyPr>
          <a:lstStyle/>
          <a:p>
            <a:pPr>
              <a:spcBef>
                <a:spcPts val="3200"/>
              </a:spcBef>
              <a:buClr>
                <a:srgbClr val="C00000"/>
              </a:buClr>
            </a:pPr>
            <a:r>
              <a:rPr lang="en-GB" sz="1335">
                <a:solidFill>
                  <a:schemeClr val="tx1">
                    <a:lumMod val="75000"/>
                    <a:lumOff val="25000"/>
                  </a:schemeClr>
                </a:solidFill>
              </a:rPr>
              <a:t>@NEXUSPlatform</a:t>
            </a:r>
          </a:p>
        </p:txBody>
      </p:sp>
      <p:sp>
        <p:nvSpPr>
          <p:cNvPr id="2" name="TextBox 7"/>
          <p:cNvSpPr txBox="1"/>
          <p:nvPr userDrawn="1"/>
        </p:nvSpPr>
        <p:spPr bwMode="gray">
          <a:xfrm>
            <a:off x="6591756" y="5548235"/>
            <a:ext cx="2093843" cy="297454"/>
          </a:xfrm>
          <a:prstGeom prst="rect">
            <a:avLst/>
          </a:prstGeom>
          <a:noFill/>
        </p:spPr>
        <p:txBody>
          <a:bodyPr wrap="none" rtlCol="0">
            <a:spAutoFit/>
          </a:bodyPr>
          <a:lstStyle/>
          <a:p>
            <a:pPr>
              <a:spcBef>
                <a:spcPts val="3200"/>
              </a:spcBef>
              <a:buClr>
                <a:srgbClr val="C00000"/>
              </a:buClr>
            </a:pPr>
            <a:r>
              <a:rPr lang="de-DE" sz="1335">
                <a:solidFill>
                  <a:schemeClr val="tx1">
                    <a:lumMod val="75000"/>
                    <a:lumOff val="25000"/>
                  </a:schemeClr>
                </a:solidFill>
              </a:rPr>
              <a:t>@nexusresourceplatform</a:t>
            </a:r>
          </a:p>
        </p:txBody>
      </p:sp>
      <p:pic>
        <p:nvPicPr>
          <p:cNvPr id="3" name="Grafik 2"/>
          <p:cNvPicPr>
            <a:picLocks noChangeAspect="1"/>
          </p:cNvPicPr>
          <p:nvPr userDrawn="1"/>
        </p:nvPicPr>
        <p:blipFill rotWithShape="1">
          <a:blip r:embed="rId3"/>
          <a:srcRect l="19375" t="7326" r="20003" b="6655"/>
          <a:stretch>
            <a:fillRect/>
          </a:stretch>
        </p:blipFill>
        <p:spPr>
          <a:xfrm>
            <a:off x="6106759" y="5521703"/>
            <a:ext cx="484997" cy="430107"/>
          </a:xfrm>
          <a:prstGeom prst="rect">
            <a:avLst/>
          </a:prstGeom>
        </p:spPr>
      </p:pic>
      <p:pic>
        <p:nvPicPr>
          <p:cNvPr id="28" name="Picture 2"/>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635415" y="5475803"/>
            <a:ext cx="428156" cy="426707"/>
          </a:xfrm>
          <a:prstGeom prst="rect">
            <a:avLst/>
          </a:prstGeom>
          <a:noFill/>
        </p:spPr>
      </p:pic>
      <p:pic>
        <p:nvPicPr>
          <p:cNvPr id="6" name="Picture 5"/>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5901215"/>
            <a:ext cx="12192000" cy="969660"/>
          </a:xfrm>
          <a:prstGeom prst="rect">
            <a:avLst/>
          </a:prstGeom>
        </p:spPr>
      </p:pic>
      <p:pic>
        <p:nvPicPr>
          <p:cNvPr id="9" name="Picture 8"/>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p:cNvPicPr>
            <a:picLocks noChangeAspect="1"/>
          </p:cNvPicPr>
          <p:nvPr userDrawn="1"/>
        </p:nvPicPr>
        <p:blipFill rotWithShape="1">
          <a:blip r:embed="rId2"/>
          <a:srcRect l="19375" t="7326" r="20003" b="6655"/>
          <a:stretch>
            <a:fillRect/>
          </a:stretch>
        </p:blipFill>
        <p:spPr>
          <a:xfrm>
            <a:off x="1129343" y="4366185"/>
            <a:ext cx="988719" cy="876819"/>
          </a:xfrm>
          <a:prstGeom prst="rect">
            <a:avLst/>
          </a:prstGeom>
        </p:spPr>
      </p:pic>
      <p:pic>
        <p:nvPicPr>
          <p:cNvPr id="1026"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211424" y="1339909"/>
            <a:ext cx="886139" cy="883140"/>
          </a:xfrm>
          <a:prstGeom prst="rect">
            <a:avLst/>
          </a:prstGeom>
          <a:noFill/>
        </p:spPr>
      </p:pic>
      <p:sp>
        <p:nvSpPr>
          <p:cNvPr id="6" name="TextBox 5"/>
          <p:cNvSpPr txBox="1"/>
          <p:nvPr userDrawn="1"/>
        </p:nvSpPr>
        <p:spPr>
          <a:xfrm>
            <a:off x="2474203" y="1313359"/>
            <a:ext cx="3303095" cy="851387"/>
          </a:xfrm>
          <a:prstGeom prst="rect">
            <a:avLst/>
          </a:prstGeom>
          <a:noFill/>
        </p:spPr>
        <p:txBody>
          <a:bodyPr wrap="square" rtlCol="0">
            <a:spAutoFit/>
          </a:bodyPr>
          <a:lstStyle/>
          <a:p>
            <a:pPr algn="l">
              <a:spcAft>
                <a:spcPts val="800"/>
              </a:spcAft>
            </a:pPr>
            <a:r>
              <a:rPr lang="en-GB" sz="2135" b="0">
                <a:solidFill>
                  <a:srgbClr val="004C82"/>
                </a:solidFill>
              </a:rPr>
              <a:t>VISIT US</a:t>
            </a:r>
          </a:p>
          <a:p>
            <a:pPr algn="l">
              <a:spcAft>
                <a:spcPts val="800"/>
              </a:spcAft>
            </a:pPr>
            <a:r>
              <a:rPr lang="en-GB" sz="2135" b="1">
                <a:solidFill>
                  <a:srgbClr val="004C82"/>
                </a:solidFill>
              </a:rPr>
              <a:t>water-energy-food.org</a:t>
            </a:r>
          </a:p>
        </p:txBody>
      </p:sp>
      <p:sp>
        <p:nvSpPr>
          <p:cNvPr id="33" name="TextBox 32"/>
          <p:cNvSpPr txBox="1"/>
          <p:nvPr userDrawn="1"/>
        </p:nvSpPr>
        <p:spPr>
          <a:xfrm>
            <a:off x="2474203" y="2835853"/>
            <a:ext cx="2825987" cy="851387"/>
          </a:xfrm>
          <a:prstGeom prst="rect">
            <a:avLst/>
          </a:prstGeom>
          <a:noFill/>
        </p:spPr>
        <p:txBody>
          <a:bodyPr wrap="square" rtlCol="0">
            <a:spAutoFit/>
          </a:bodyPr>
          <a:lstStyle/>
          <a:p>
            <a:pPr algn="l">
              <a:spcAft>
                <a:spcPts val="800"/>
              </a:spcAft>
            </a:pPr>
            <a:r>
              <a:rPr lang="en-GB" sz="2135" b="0">
                <a:solidFill>
                  <a:srgbClr val="004C82"/>
                </a:solidFill>
              </a:rPr>
              <a:t>FOLLOW US</a:t>
            </a:r>
            <a:endParaRPr lang="en-GB" sz="1865" b="0">
              <a:solidFill>
                <a:srgbClr val="004C82"/>
              </a:solidFill>
            </a:endParaRPr>
          </a:p>
          <a:p>
            <a:pPr algn="l">
              <a:spcAft>
                <a:spcPts val="800"/>
              </a:spcAft>
            </a:pPr>
            <a:r>
              <a:rPr lang="en-GB" sz="2135" b="1">
                <a:solidFill>
                  <a:srgbClr val="004C82"/>
                </a:solidFill>
              </a:rPr>
              <a:t>@NEXUSPlatform</a:t>
            </a:r>
          </a:p>
        </p:txBody>
      </p:sp>
      <p:pic>
        <p:nvPicPr>
          <p:cNvPr id="8" name="Picture 7" descr="Logo, company name&#10;&#10;Description automatically generated"/>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1734" y="2795673"/>
            <a:ext cx="988719" cy="1033556"/>
          </a:xfrm>
          <a:prstGeom prst="rect">
            <a:avLst/>
          </a:prstGeom>
        </p:spPr>
      </p:pic>
      <p:sp>
        <p:nvSpPr>
          <p:cNvPr id="37" name="TextBox 36"/>
          <p:cNvSpPr txBox="1"/>
          <p:nvPr userDrawn="1"/>
        </p:nvSpPr>
        <p:spPr>
          <a:xfrm>
            <a:off x="2474203" y="4360711"/>
            <a:ext cx="3699696" cy="851387"/>
          </a:xfrm>
          <a:prstGeom prst="rect">
            <a:avLst/>
          </a:prstGeom>
          <a:noFill/>
        </p:spPr>
        <p:txBody>
          <a:bodyPr wrap="square" rtlCol="0">
            <a:spAutoFit/>
          </a:bodyPr>
          <a:lstStyle/>
          <a:p>
            <a:pPr algn="l">
              <a:spcAft>
                <a:spcPts val="800"/>
              </a:spcAft>
            </a:pPr>
            <a:r>
              <a:rPr lang="en-GB" sz="2135" b="0">
                <a:solidFill>
                  <a:srgbClr val="004C82"/>
                </a:solidFill>
              </a:rPr>
              <a:t>LIKE US</a:t>
            </a:r>
          </a:p>
          <a:p>
            <a:pPr algn="l">
              <a:spcAft>
                <a:spcPts val="800"/>
              </a:spcAft>
            </a:pPr>
            <a:r>
              <a:rPr lang="en-GB" sz="2135" b="1">
                <a:solidFill>
                  <a:srgbClr val="004C82"/>
                </a:solidFill>
              </a:rPr>
              <a:t>@nexusresourceplatform</a:t>
            </a:r>
          </a:p>
        </p:txBody>
      </p:sp>
      <p:cxnSp>
        <p:nvCxnSpPr>
          <p:cNvPr id="10" name="Straight Connector 9"/>
          <p:cNvCxnSpPr/>
          <p:nvPr userDrawn="1"/>
        </p:nvCxnSpPr>
        <p:spPr>
          <a:xfrm>
            <a:off x="2573444" y="3250896"/>
            <a:ext cx="4195557"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2573444" y="1724768"/>
            <a:ext cx="4195557"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2573444" y="4763507"/>
            <a:ext cx="4195557"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985448" y="1087346"/>
            <a:ext cx="5054184" cy="5111359"/>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895527"/>
            <a:ext cx="12192000" cy="969660"/>
          </a:xfrm>
          <a:prstGeom prst="rect">
            <a:avLst/>
          </a:prstGeom>
        </p:spPr>
      </p:pic>
      <p:pic>
        <p:nvPicPr>
          <p:cNvPr id="11" name="Picture 10"/>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2" name="Titel 1"/>
          <p:cNvSpPr>
            <a:spLocks noGrp="1"/>
          </p:cNvSpPr>
          <p:nvPr>
            <p:ph type="title" hasCustomPrompt="1"/>
          </p:nvPr>
        </p:nvSpPr>
        <p:spPr bwMode="gray">
          <a:xfrm>
            <a:off x="573251" y="768000"/>
            <a:ext cx="11422911" cy="720725"/>
          </a:xfrm>
          <a:prstGeom prst="rect">
            <a:avLst/>
          </a:prstGeom>
        </p:spPr>
        <p:txBody>
          <a:bodyPr/>
          <a:lstStyle>
            <a:lvl1pPr>
              <a:defRPr>
                <a:solidFill>
                  <a:srgbClr val="004C82"/>
                </a:solidFill>
              </a:defRPr>
            </a:lvl1pPr>
          </a:lstStyle>
          <a:p>
            <a:r>
              <a:rPr lang="en-GB"/>
              <a:t>Click to add headline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
        <p:nvSpPr>
          <p:cNvPr id="7" name="Slide Number Placeholder 3"/>
          <p:cNvSpPr>
            <a:spLocks noGrp="1"/>
          </p:cNvSpPr>
          <p:nvPr>
            <p:ph type="sldNum" sz="quarter" idx="17"/>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888341"/>
            <a:ext cx="12192000" cy="969660"/>
          </a:xfrm>
          <a:prstGeom prst="rect">
            <a:avLst/>
          </a:prstGeom>
        </p:spPr>
      </p:pic>
      <p:sp>
        <p:nvSpPr>
          <p:cNvPr id="4" name="Titel 1"/>
          <p:cNvSpPr>
            <a:spLocks noGrp="1"/>
          </p:cNvSpPr>
          <p:nvPr>
            <p:ph type="title" hasCustomPrompt="1"/>
          </p:nvPr>
        </p:nvSpPr>
        <p:spPr bwMode="gray">
          <a:xfrm>
            <a:off x="599755" y="768000"/>
            <a:ext cx="11407444" cy="720725"/>
          </a:xfrm>
          <a:prstGeom prst="rect">
            <a:avLst/>
          </a:prstGeom>
        </p:spPr>
        <p:txBody>
          <a:bodyPr/>
          <a:lstStyle>
            <a:lvl1pPr>
              <a:defRPr>
                <a:solidFill>
                  <a:srgbClr val="004C82"/>
                </a:solidFill>
              </a:defRPr>
            </a:lvl1pPr>
          </a:lstStyle>
          <a:p>
            <a:r>
              <a:rPr lang="en-GB"/>
              <a:t>Click to add headline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1"/>
            <a:ext cx="12192000" cy="969660"/>
          </a:xfrm>
          <a:prstGeom prst="rect">
            <a:avLst/>
          </a:prstGeom>
        </p:spPr>
      </p:pic>
      <p:sp>
        <p:nvSpPr>
          <p:cNvPr id="8" name="Slide Number Placeholder 3"/>
          <p:cNvSpPr>
            <a:spLocks noGrp="1"/>
          </p:cNvSpPr>
          <p:nvPr>
            <p:ph type="sldNum" sz="quarter" idx="17"/>
          </p:nvPr>
        </p:nvSpPr>
        <p:spPr>
          <a:xfrm>
            <a:off x="9276704" y="6339901"/>
            <a:ext cx="2743200" cy="366183"/>
          </a:xfrm>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p:cNvSpPr>
            <a:spLocks noGrp="1"/>
          </p:cNvSpPr>
          <p:nvPr>
            <p:ph type="body" sz="quarter" idx="17" hasCustomPrompt="1"/>
          </p:nvPr>
        </p:nvSpPr>
        <p:spPr bwMode="gray">
          <a:xfrm>
            <a:off x="599757" y="53008"/>
            <a:ext cx="5765996" cy="666593"/>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defRPr sz="935" b="1">
                <a:solidFill>
                  <a:srgbClr val="004C82"/>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935"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935" b="0" i="0" u="none" strike="noStrike" kern="1200" cap="none" spc="0" normalizeH="0" baseline="0" noProof="0">
                <a:ln>
                  <a:noFill/>
                </a:ln>
                <a:solidFill>
                  <a:srgbClr val="C80F0F"/>
                </a:solidFill>
                <a:effectLst/>
                <a:uLnTx/>
                <a:uFillTx/>
                <a:latin typeface="+mn-lt"/>
                <a:ea typeface="+mn-ea"/>
                <a:cs typeface="+mn-cs"/>
              </a:rPr>
            </a:br>
            <a:r>
              <a:rPr kumimoji="0" lang="en-GB" sz="935"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935" b="0" i="0" u="none" strike="noStrike" kern="1200" cap="none" spc="0" normalizeH="0" baseline="0" noProof="0">
                <a:ln>
                  <a:noFill/>
                </a:ln>
                <a:solidFill>
                  <a:srgbClr val="C80F0F"/>
                </a:solidFill>
                <a:effectLst/>
                <a:uLnTx/>
                <a:uFillTx/>
                <a:latin typeface="+mn-lt"/>
                <a:ea typeface="+mn-ea"/>
                <a:cs typeface="+mn-cs"/>
              </a:rPr>
            </a:br>
            <a:r>
              <a:rPr kumimoji="0" lang="en-GB" sz="935"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935" b="0" i="0" u="none" strike="noStrike" kern="1200" cap="none" spc="0" normalizeH="0" baseline="0" noProof="0">
                <a:ln>
                  <a:noFill/>
                </a:ln>
                <a:solidFill>
                  <a:srgbClr val="C80F0F"/>
                </a:solidFill>
                <a:effectLst/>
                <a:uLnTx/>
                <a:uFillTx/>
                <a:latin typeface="+mn-lt"/>
                <a:ea typeface="+mn-ea"/>
                <a:cs typeface="+mn-cs"/>
              </a:rPr>
            </a:br>
            <a:r>
              <a:rPr kumimoji="0" lang="en-GB" sz="935"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p:cNvSpPr/>
          <p:nvPr userDrawn="1"/>
        </p:nvSpPr>
        <p:spPr bwMode="gray">
          <a:xfrm>
            <a:off x="599757" y="1091583"/>
            <a:ext cx="4286015" cy="2755370"/>
          </a:xfrm>
          <a:prstGeom prst="rect">
            <a:avLst/>
          </a:prstGeom>
        </p:spPr>
        <p:txBody>
          <a:bodyPr wrap="square" lIns="0" tIns="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en-GB"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1219200" eaLnBrk="1" fontAlgn="auto" latinLnBrk="0" hangingPunct="1">
              <a:lnSpc>
                <a:spcPct val="100000"/>
              </a:lnSpc>
              <a:spcBef>
                <a:spcPts val="0"/>
              </a:spcBef>
              <a:spcAft>
                <a:spcPts val="0"/>
              </a:spcAft>
              <a:buClrTx/>
              <a:buSzTx/>
              <a:buFontTx/>
              <a:buNone/>
              <a:defRPr/>
            </a:pPr>
            <a:br>
              <a:rPr kumimoji="0" lang="en-US"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465"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1219200" eaLnBrk="1" fontAlgn="auto" latinLnBrk="0" hangingPunct="1">
              <a:lnSpc>
                <a:spcPct val="100000"/>
              </a:lnSpc>
              <a:spcBef>
                <a:spcPts val="0"/>
              </a:spcBef>
              <a:spcAft>
                <a:spcPts val="0"/>
              </a:spcAft>
              <a:buClrTx/>
              <a:buSzTx/>
              <a:buFontTx/>
              <a:buNone/>
              <a:defRPr/>
            </a:pPr>
            <a:r>
              <a:rPr kumimoji="0" lang="en-GB"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1219200" eaLnBrk="1" fontAlgn="auto" latinLnBrk="0" hangingPunct="1">
              <a:lnSpc>
                <a:spcPct val="100000"/>
              </a:lnSpc>
              <a:spcBef>
                <a:spcPts val="0"/>
              </a:spcBef>
              <a:spcAft>
                <a:spcPts val="0"/>
              </a:spcAft>
              <a:buClrTx/>
              <a:buSzTx/>
              <a:buFontTx/>
              <a:buNone/>
              <a:defRPr/>
            </a:pPr>
            <a:endPar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1219200" eaLnBrk="1" fontAlgn="auto" latinLnBrk="0" hangingPunct="1">
              <a:lnSpc>
                <a:spcPct val="100000"/>
              </a:lnSpc>
              <a:spcBef>
                <a:spcPts val="0"/>
              </a:spcBef>
              <a:spcAft>
                <a:spcPts val="0"/>
              </a:spcAft>
              <a:buClrTx/>
              <a:buSzTx/>
              <a:buFontTx/>
              <a:buNone/>
              <a:defRPr/>
            </a:pPr>
            <a:r>
              <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1219200" eaLnBrk="1" fontAlgn="auto" latinLnBrk="0" hangingPunct="1">
              <a:lnSpc>
                <a:spcPct val="100000"/>
              </a:lnSpc>
              <a:spcBef>
                <a:spcPts val="0"/>
              </a:spcBef>
              <a:spcAft>
                <a:spcPts val="0"/>
              </a:spcAft>
              <a:buClrTx/>
              <a:buSzTx/>
              <a:buFontTx/>
              <a:buNone/>
              <a:defRPr/>
            </a:pPr>
            <a:r>
              <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1219200" eaLnBrk="1" fontAlgn="auto" latinLnBrk="0" hangingPunct="1">
              <a:lnSpc>
                <a:spcPct val="100000"/>
              </a:lnSpc>
              <a:spcBef>
                <a:spcPts val="0"/>
              </a:spcBef>
              <a:spcAft>
                <a:spcPts val="0"/>
              </a:spcAft>
              <a:buClrTx/>
              <a:buSzTx/>
              <a:buFontTx/>
              <a:buNone/>
              <a:defRPr/>
            </a:pPr>
            <a:endPar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1219200" eaLnBrk="1" fontAlgn="auto" latinLnBrk="0" hangingPunct="1">
              <a:lnSpc>
                <a:spcPct val="100000"/>
              </a:lnSpc>
              <a:spcBef>
                <a:spcPts val="0"/>
              </a:spcBef>
              <a:spcAft>
                <a:spcPts val="0"/>
              </a:spcAft>
              <a:buClrTx/>
              <a:buSzTx/>
              <a:buFontTx/>
              <a:buNone/>
              <a:defRPr/>
            </a:pPr>
            <a:r>
              <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1219200" eaLnBrk="1" fontAlgn="auto" latinLnBrk="0" hangingPunct="1">
              <a:lnSpc>
                <a:spcPct val="100000"/>
              </a:lnSpc>
              <a:spcBef>
                <a:spcPts val="0"/>
              </a:spcBef>
              <a:spcAft>
                <a:spcPts val="0"/>
              </a:spcAft>
              <a:buClrTx/>
              <a:buSzTx/>
              <a:buFontTx/>
              <a:buNone/>
              <a:defRPr/>
            </a:pPr>
            <a:r>
              <a:rPr kumimoji="0" lang="de-DE"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465"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p:cNvSpPr>
            <a:spLocks noGrp="1"/>
          </p:cNvSpPr>
          <p:nvPr>
            <p:ph type="body" sz="quarter" idx="14" hasCustomPrompt="1"/>
          </p:nvPr>
        </p:nvSpPr>
        <p:spPr bwMode="gray">
          <a:xfrm>
            <a:off x="599756" y="4051036"/>
            <a:ext cx="4619229" cy="2573475"/>
          </a:xfrm>
          <a:prstGeom prst="rect">
            <a:avLst/>
          </a:prstGeom>
        </p:spPr>
        <p:txBody>
          <a:bodyPr>
            <a:normAutofit/>
          </a:bodyPr>
          <a:lstStyle>
            <a:lvl1pPr>
              <a:lnSpc>
                <a:spcPct val="100000"/>
              </a:lnSpc>
              <a:defRPr kumimoji="0" lang="de-DE" sz="1335"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1065" b="0" i="0" u="none" strike="noStrike" kern="0" cap="none" spc="0" normalizeH="0" baseline="0" dirty="0">
                <a:ln>
                  <a:noFill/>
                </a:ln>
                <a:solidFill>
                  <a:prstClr val="black"/>
                </a:solidFill>
                <a:effectLst/>
                <a:uLnTx/>
                <a:uFillTx/>
                <a:latin typeface="+mn-lt"/>
                <a:ea typeface="+mn-ea"/>
                <a:cs typeface="+mn-cs"/>
              </a:defRPr>
            </a:lvl2pPr>
            <a:lvl3pPr>
              <a:defRPr kumimoji="0" lang="de-DE" sz="1335"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5"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5"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p:cNvSpPr>
            <a:spLocks noGrp="1"/>
          </p:cNvSpPr>
          <p:nvPr>
            <p:ph type="body" sz="quarter" idx="15" hasCustomPrompt="1"/>
          </p:nvPr>
        </p:nvSpPr>
        <p:spPr bwMode="gray">
          <a:xfrm>
            <a:off x="5848351" y="1091583"/>
            <a:ext cx="4570903" cy="2959453"/>
          </a:xfrm>
          <a:prstGeom prst="rect">
            <a:avLst/>
          </a:prstGeom>
        </p:spPr>
        <p:txBody>
          <a:bodyPr>
            <a:normAutofit/>
          </a:bodyPr>
          <a:lstStyle>
            <a:lvl1pPr>
              <a:lnSpc>
                <a:spcPct val="100000"/>
              </a:lnSpc>
              <a:defRPr kumimoji="0" lang="de-DE" sz="1465"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1065" b="0" i="0" u="none" strike="noStrike" kern="0" cap="none" spc="0" normalizeH="0" baseline="0" dirty="0">
                <a:ln>
                  <a:noFill/>
                </a:ln>
                <a:solidFill>
                  <a:prstClr val="black"/>
                </a:solidFill>
                <a:effectLst/>
                <a:uLnTx/>
                <a:uFillTx/>
                <a:latin typeface="+mn-lt"/>
                <a:ea typeface="+mn-ea"/>
                <a:cs typeface="+mn-cs"/>
              </a:defRPr>
            </a:lvl2pPr>
            <a:lvl3pPr>
              <a:defRPr kumimoji="0" lang="de-DE" sz="1335"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5"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5"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p:cNvSpPr>
            <a:spLocks noGrp="1"/>
          </p:cNvSpPr>
          <p:nvPr>
            <p:ph type="body" sz="quarter" idx="21" hasCustomPrompt="1"/>
          </p:nvPr>
        </p:nvSpPr>
        <p:spPr>
          <a:xfrm>
            <a:off x="5848350" y="4276011"/>
            <a:ext cx="2063199" cy="295530"/>
          </a:xfrm>
          <a:prstGeom prst="rect">
            <a:avLst/>
          </a:prstGeom>
        </p:spPr>
        <p:txBody>
          <a:bodyPr wrap="square" lIns="0">
            <a:spAutoFit/>
          </a:bodyPr>
          <a:lstStyle>
            <a:lvl1pPr>
              <a:defRPr lang="de-DE" sz="1465" smtClean="0">
                <a:solidFill>
                  <a:prstClr val="black"/>
                </a:solidFill>
              </a:defRPr>
            </a:lvl1pPr>
            <a:lvl2pPr>
              <a:defRPr lang="de-DE" sz="1800" smtClean="0"/>
            </a:lvl2pPr>
            <a:lvl3pPr>
              <a:defRPr lang="de-DE" sz="1800" smtClean="0"/>
            </a:lvl3pPr>
            <a:lvl4pPr>
              <a:defRPr lang="de-DE" smtClean="0"/>
            </a:lvl4pPr>
            <a:lvl5pPr>
              <a:defRPr lang="fr-FR"/>
            </a:lvl5pPr>
          </a:lstStyle>
          <a:p>
            <a:pPr lvl="0"/>
            <a:r>
              <a:rPr lang="de-DE"/>
              <a:t>Click to add text</a:t>
            </a:r>
            <a:endParaRPr lang="fr-F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p:cNvSpPr>
            <a:spLocks noGrp="1"/>
          </p:cNvSpPr>
          <p:nvPr>
            <p:ph type="body" sz="quarter" idx="14"/>
          </p:nvPr>
        </p:nvSpPr>
        <p:spPr bwMode="gray">
          <a:xfrm>
            <a:off x="600660" y="1475895"/>
            <a:ext cx="9563579" cy="4626708"/>
          </a:xfrm>
          <a:prstGeom prst="rect">
            <a:avLst/>
          </a:prstGeom>
        </p:spPr>
        <p:txBody>
          <a:bodyPr numCol="2">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de-DE" sz="1865"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1065" b="0" i="0" u="none" strike="noStrike" kern="0" cap="none" spc="0" normalizeH="0" baseline="0" dirty="0">
                <a:ln>
                  <a:noFill/>
                </a:ln>
                <a:solidFill>
                  <a:prstClr val="black"/>
                </a:solidFill>
                <a:effectLst/>
                <a:uLnTx/>
                <a:uFillTx/>
                <a:latin typeface="+mn-lt"/>
                <a:ea typeface="+mn-ea"/>
                <a:cs typeface="+mn-cs"/>
              </a:defRPr>
            </a:lvl2pPr>
            <a:lvl3pPr>
              <a:defRPr kumimoji="0" lang="de-DE" sz="1335"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5"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5"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p:cNvSpPr/>
          <p:nvPr userDrawn="1"/>
        </p:nvSpPr>
        <p:spPr bwMode="gray">
          <a:xfrm>
            <a:off x="1036949" y="6535917"/>
            <a:ext cx="1445444" cy="21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err="1"/>
          </a:p>
        </p:txBody>
      </p:sp>
      <p:sp>
        <p:nvSpPr>
          <p:cNvPr id="12" name="Titel 4"/>
          <p:cNvSpPr txBox="1"/>
          <p:nvPr userDrawn="1"/>
        </p:nvSpPr>
        <p:spPr bwMode="gray">
          <a:xfrm>
            <a:off x="599757" y="320283"/>
            <a:ext cx="9020495" cy="720725"/>
          </a:xfrm>
          <a:prstGeom prst="rect">
            <a:avLst/>
          </a:prstGeom>
        </p:spPr>
        <p:txBody>
          <a:bodyPr vert="horz" lIns="0" tIns="0" rIns="96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sz="2400" b="1">
                <a:solidFill>
                  <a:srgbClr val="004C82"/>
                </a:solidFill>
              </a:rPr>
              <a:t>Photo credits/sources</a:t>
            </a:r>
            <a:endParaRPr lang="en-GB" sz="2400">
              <a:solidFill>
                <a:srgbClr val="004C82"/>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a:off x="2" y="1344894"/>
            <a:ext cx="12191999" cy="4265444"/>
          </a:xfrm>
          <a:prstGeom prst="rect">
            <a:avLst/>
          </a:prstGeom>
        </p:spPr>
      </p:pic>
      <p:pic>
        <p:nvPicPr>
          <p:cNvPr id="12" name="Grafik 11"/>
          <p:cNvPicPr>
            <a:picLocks noChangeAspect="1"/>
          </p:cNvPicPr>
          <p:nvPr userDrawn="1"/>
        </p:nvPicPr>
        <p:blipFill>
          <a:blip r:embed="rId3"/>
          <a:srcRect/>
          <a:stretch>
            <a:fillRect/>
          </a:stretch>
        </p:blipFill>
        <p:spPr bwMode="gray">
          <a:xfrm>
            <a:off x="0" y="1086678"/>
            <a:ext cx="12192000" cy="5589523"/>
          </a:xfrm>
          <a:prstGeom prst="rect">
            <a:avLst/>
          </a:prstGeom>
        </p:spPr>
      </p:pic>
      <p:pic>
        <p:nvPicPr>
          <p:cNvPr id="4" name="Graphic 3" descr="Receiver with solid fill"/>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0479" y="3776306"/>
            <a:ext cx="371061" cy="400879"/>
          </a:xfrm>
          <a:prstGeom prst="rect">
            <a:avLst/>
          </a:prstGeom>
        </p:spPr>
      </p:pic>
      <p:sp>
        <p:nvSpPr>
          <p:cNvPr id="16" name="Text Placeholder 15"/>
          <p:cNvSpPr>
            <a:spLocks noGrp="1"/>
          </p:cNvSpPr>
          <p:nvPr>
            <p:ph type="body" sz="quarter" idx="11"/>
          </p:nvPr>
        </p:nvSpPr>
        <p:spPr>
          <a:xfrm>
            <a:off x="5280788" y="3735094"/>
            <a:ext cx="3877733" cy="1508935"/>
          </a:xfrm>
        </p:spPr>
        <p:txBody>
          <a:bodyPr/>
          <a:lstStyle/>
          <a:p>
            <a:pPr lvl="0"/>
            <a:endParaRPr lang="en-GB"/>
          </a:p>
        </p:txBody>
      </p:sp>
      <p:pic>
        <p:nvPicPr>
          <p:cNvPr id="6" name="Graphic 5" descr="Envelope with solid fill"/>
          <p:cNvPicPr>
            <a:picLocks noChangeAspect="1"/>
          </p:cNvPicPr>
          <p:nvPr userDrawn="1"/>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783" y="4321605"/>
            <a:ext cx="442956" cy="442956"/>
          </a:xfrm>
          <a:prstGeom prst="rect">
            <a:avLst/>
          </a:prstGeom>
        </p:spPr>
      </p:pic>
      <p:pic>
        <p:nvPicPr>
          <p:cNvPr id="8" name="Graphic 7" descr="Internet with solid fill"/>
          <p:cNvPicPr>
            <a:picLocks noChangeAspect="1"/>
          </p:cNvPicPr>
          <p:nvPr userDrawn="1"/>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5804" y="4848013"/>
            <a:ext cx="486913" cy="486913"/>
          </a:xfrm>
          <a:prstGeom prst="rect">
            <a:avLst/>
          </a:prstGeom>
        </p:spPr>
      </p:pic>
      <p:sp>
        <p:nvSpPr>
          <p:cNvPr id="9" name="Text Placeholder 8"/>
          <p:cNvSpPr>
            <a:spLocks noGrp="1"/>
          </p:cNvSpPr>
          <p:nvPr>
            <p:ph type="body" sz="quarter" idx="10"/>
          </p:nvPr>
        </p:nvSpPr>
        <p:spPr>
          <a:xfrm>
            <a:off x="818182" y="3532843"/>
            <a:ext cx="4085167" cy="1991099"/>
          </a:xfrm>
        </p:spPr>
        <p:txBody>
          <a:bodyPr/>
          <a:lstStyle/>
          <a:p>
            <a:pPr lvl="0"/>
            <a:endParaRPr lang="en-GB"/>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303C5-F09E-4168-8B89-DCD5E5BADF6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2119-320F-475E-8F93-F9F6C39BA069}" type="slidenum">
              <a:rPr lang="en-US" smtClean="0"/>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303C5-F09E-4168-8B89-DCD5E5BADF6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2119-320F-475E-8F93-F9F6C39BA069}" type="slidenum">
              <a:rPr lang="en-US" smtClean="0"/>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p:cNvSpPr>
            <a:spLocks noGrp="1"/>
          </p:cNvSpPr>
          <p:nvPr>
            <p:ph type="pic" sz="quarter" idx="11" hasCustomPrompt="1"/>
          </p:nvPr>
        </p:nvSpPr>
        <p:spPr bwMode="gray">
          <a:xfrm>
            <a:off x="3" y="1697664"/>
            <a:ext cx="12191997" cy="3476272"/>
          </a:xfrm>
          <a:prstGeom prst="rect">
            <a:avLst/>
          </a:prstGeom>
          <a:noFill/>
        </p:spPr>
        <p:txBody>
          <a:bodyPr tIns="720000" rIns="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sz="665">
                <a:solidFill>
                  <a:schemeClr val="accent1"/>
                </a:solidFill>
              </a:defRPr>
            </a:lvl1pPr>
          </a:lstStyle>
          <a:p>
            <a:r>
              <a:rPr lang="en-GB"/>
              <a:t>.</a:t>
            </a:r>
          </a:p>
        </p:txBody>
      </p:sp>
      <p:sp>
        <p:nvSpPr>
          <p:cNvPr id="15" name="Headline"/>
          <p:cNvSpPr>
            <a:spLocks noGrp="1"/>
          </p:cNvSpPr>
          <p:nvPr>
            <p:ph type="title" hasCustomPrompt="1"/>
          </p:nvPr>
        </p:nvSpPr>
        <p:spPr bwMode="gray">
          <a:xfrm>
            <a:off x="2" y="3429000"/>
            <a:ext cx="12191997" cy="1744936"/>
          </a:xfrm>
          <a:prstGeom prst="rect">
            <a:avLst/>
          </a:prstGeom>
          <a:solidFill>
            <a:srgbClr val="004C82">
              <a:alpha val="60000"/>
            </a:srgbClr>
          </a:solidFill>
        </p:spPr>
        <p:txBody>
          <a:bodyPr wrap="square" lIns="756000" bIns="504000" anchor="b">
            <a:noAutofit/>
          </a:bodyPr>
          <a:lstStyle>
            <a:lvl1pPr>
              <a:defRPr sz="3465"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p:cNvSpPr>
            <a:spLocks noGrp="1"/>
          </p:cNvSpPr>
          <p:nvPr>
            <p:ph type="body" sz="quarter" idx="10" hasCustomPrompt="1"/>
          </p:nvPr>
        </p:nvSpPr>
        <p:spPr bwMode="gray">
          <a:xfrm>
            <a:off x="912001" y="4507444"/>
            <a:ext cx="10627783" cy="482248"/>
          </a:xfrm>
          <a:prstGeom prst="rect">
            <a:avLst/>
          </a:prstGeom>
        </p:spPr>
        <p:txBody>
          <a:bodyPr>
            <a:spAutoFit/>
          </a:bodyPr>
          <a:lstStyle>
            <a:lvl1pPr marL="0" indent="0">
              <a:lnSpc>
                <a:spcPct val="95000"/>
              </a:lnSpc>
              <a:spcBef>
                <a:spcPts val="1600"/>
              </a:spcBef>
              <a:spcAft>
                <a:spcPts val="0"/>
              </a:spcAft>
              <a:buNone/>
              <a:defRPr sz="2665" b="0">
                <a:solidFill>
                  <a:schemeClr val="bg1"/>
                </a:solidFill>
                <a:latin typeface="+mj-lt"/>
                <a:cs typeface="Calibri" panose="020F0502020204030204" pitchFamily="34" charset="0"/>
              </a:defRPr>
            </a:lvl1pPr>
          </a:lstStyle>
          <a:p>
            <a:r>
              <a:rPr lang="en-GB"/>
              <a:t>This is the sub-line</a:t>
            </a:r>
          </a:p>
        </p:txBody>
      </p:sp>
      <p:sp>
        <p:nvSpPr>
          <p:cNvPr id="11"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02DF33D0-1E43-4A06-B50F-B36673BB3959}" type="datetime4">
              <a:rPr lang="en-GB" smtClean="0"/>
              <a:t>11 December 2024</a:t>
            </a:fld>
            <a:endParaRPr lang="en-GB"/>
          </a:p>
        </p:txBody>
      </p:sp>
      <p:pic>
        <p:nvPicPr>
          <p:cNvPr id="9" name="Picture 8"/>
          <p:cNvPicPr>
            <a:picLocks noChangeAspect="1"/>
          </p:cNvPicPr>
          <p:nvPr userDrawn="1"/>
        </p:nvPicPr>
        <p:blipFill>
          <a:blip r:embed="rId2"/>
          <a:stretch>
            <a:fillRect/>
          </a:stretch>
        </p:blipFill>
        <p:spPr>
          <a:xfrm>
            <a:off x="933132" y="239823"/>
            <a:ext cx="4263145" cy="1316739"/>
          </a:xfrm>
          <a:prstGeom prst="rect">
            <a:avLst/>
          </a:prstGeom>
        </p:spPr>
      </p:pic>
      <p:pic>
        <p:nvPicPr>
          <p:cNvPr id="10" name="Picture 9" descr="Logo, company name&#10;&#10;Description automatically generated"/>
          <p:cNvPicPr>
            <a:picLocks noChangeAspect="1"/>
          </p:cNvPicPr>
          <p:nvPr userDrawn="1"/>
        </p:nvPicPr>
        <p:blipFill>
          <a:blip r:embed="rId3"/>
          <a:stretch>
            <a:fillRect/>
          </a:stretch>
        </p:blipFill>
        <p:spPr>
          <a:xfrm>
            <a:off x="8602315" y="330246"/>
            <a:ext cx="2958599" cy="1154179"/>
          </a:xfrm>
          <a:prstGeom prst="rect">
            <a:avLst/>
          </a:prstGeom>
        </p:spPr>
      </p:pic>
      <p:pic>
        <p:nvPicPr>
          <p:cNvPr id="12" name="Picture 11" descr="Text&#10;&#10;Description automatically generated"/>
          <p:cNvPicPr>
            <a:picLocks noChangeAspect="1"/>
          </p:cNvPicPr>
          <p:nvPr userDrawn="1"/>
        </p:nvPicPr>
        <p:blipFill>
          <a:blip r:embed="rId4"/>
          <a:stretch>
            <a:fillRect/>
          </a:stretch>
        </p:blipFill>
        <p:spPr>
          <a:xfrm>
            <a:off x="8924632" y="5499544"/>
            <a:ext cx="1853675" cy="72960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303C5-F09E-4168-8B89-DCD5E5BADF66}"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F2119-320F-475E-8F93-F9F6C39BA069}" type="slidenum">
              <a:rPr lang="en-US" smtClean="0"/>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303C5-F09E-4168-8B89-DCD5E5BADF6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2119-320F-475E-8F93-F9F6C39BA069}" type="slidenum">
              <a:rPr lang="en-US" smtClean="0"/>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9EC36-8160-45F0-8279-3030F1F0676E}" type="datetime4">
              <a:rPr lang="en-GB" smtClean="0"/>
              <a:t>11 December 2024</a:t>
            </a:fld>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fld id="{CF23C0C3-F0EC-4AF0-84C8-08554CFEDD03}" type="slidenum">
              <a:rPr lang="en-GB" smtClean="0"/>
              <a:t>‹#›</a:t>
            </a:fld>
            <a:endParaRPr lang="en-GB"/>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Date Placeholder 2"/>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862231-897E-40E5-BC21-1B1989517370}" type="datetime1">
              <a:rPr kumimoji="0" lang="en-US" sz="1400" b="0" i="0" u="none" strike="noStrike" kern="1200" cap="none" spc="0" normalizeH="0" baseline="0" noProof="0">
                <a:ln>
                  <a:noFill/>
                </a:ln>
                <a:solidFill>
                  <a:srgbClr val="04617B"/>
                </a:solidFill>
                <a:effectLst/>
                <a:uLnTx/>
                <a:uFillTx/>
                <a:latin typeface="Arial" panose="020B0604020202020204" pitchFamily="34" charset="0"/>
                <a:ea typeface="+mn-ea"/>
                <a:cs typeface="Arial" panose="020B0604020202020204" pitchFamily="34" charset="0"/>
              </a:rPr>
              <a:t>12/11/2024</a:t>
            </a:fld>
            <a:endParaRPr kumimoji="0" lang="en-US" sz="1400" b="0" i="0" u="none" strike="noStrike" kern="1200" cap="none" spc="0" normalizeH="0" baseline="0" noProof="0">
              <a:ln>
                <a:noFill/>
              </a:ln>
              <a:solidFill>
                <a:srgbClr val="04617B"/>
              </a:solidFill>
              <a:effectLst/>
              <a:uLnTx/>
              <a:uFillTx/>
              <a:latin typeface="Arial" panose="020B0604020202020204" pitchFamily="34" charset="0"/>
              <a:ea typeface="+mn-ea"/>
              <a:cs typeface="Arial" panose="020B0604020202020204" pitchFamily="34" charset="0"/>
            </a:endParaRPr>
          </a:p>
        </p:txBody>
      </p:sp>
      <p:sp>
        <p:nvSpPr>
          <p:cNvPr id="11" name="Footer Placeholder 3"/>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4617B"/>
                </a:solidFill>
                <a:effectLst/>
                <a:uLnTx/>
                <a:uFillTx/>
                <a:latin typeface="Arial" panose="020B0604020202020204" pitchFamily="34" charset="0"/>
                <a:ea typeface="+mn-ea"/>
                <a:cs typeface="Arial" panose="020B0604020202020204" pitchFamily="34" charset="0"/>
              </a:rPr>
              <a:t>GondweKJ/ChavulaGMS/KawiyaRI</a:t>
            </a:r>
          </a:p>
        </p:txBody>
      </p:sp>
      <p:sp>
        <p:nvSpPr>
          <p:cNvPr id="12" name="Slide Number Placeholder 4"/>
          <p:cNvSpPr>
            <a:spLocks noGrp="1"/>
          </p:cNvSpPr>
          <p:nvPr>
            <p:ph type="sldNum" sz="quarter" idx="4"/>
          </p:nvPr>
        </p:nvSpPr>
        <p:spPr>
          <a:xfrm>
            <a:off x="194733" y="6210300"/>
            <a:ext cx="609600" cy="457200"/>
          </a:xfrm>
          <a:prstGeom prst="ellipse">
            <a:avLst/>
          </a:prstGeom>
          <a:solidFill>
            <a:schemeClr val="accent1"/>
          </a:solidFill>
        </p:spPr>
        <p:txBody>
          <a:bodyPr wrap="none" lIns="0" tIns="0" rIns="0" bIns="0" anchor="ctr" anchorCtr="1">
            <a:noAutofit/>
          </a:bodyPr>
          <a:lstStyle>
            <a:lvl1pPr fontAlgn="base">
              <a:spcBef>
                <a:spcPct val="0"/>
              </a:spcBef>
              <a:spcAft>
                <a:spcPct val="0"/>
              </a:spcAft>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7C316E0-0029-4DCB-B202-4BC87996AA63}" type="slidenum">
              <a:rPr kumimoji="0" lang="en-US" sz="1400" b="0" i="0" u="none" strike="noStrike" kern="1200" cap="none" spc="0" normalizeH="0" baseline="0" noProof="0">
                <a:ln>
                  <a:noFill/>
                </a:ln>
                <a:solidFill>
                  <a:srgbClr val="FFFFFF"/>
                </a:solidFill>
                <a:effectLst/>
                <a:uLnTx/>
                <a:uFillTx/>
                <a:latin typeface="+mj-lt"/>
                <a:ea typeface="+mj-ea"/>
                <a:cs typeface="+mj-cs"/>
              </a:rPr>
              <a:t>‹#›</a:t>
            </a:fld>
            <a:endParaRPr kumimoji="0" lang="en-US" sz="1400" b="0" i="0" u="none" strike="noStrike" kern="1200" cap="none" spc="0" normalizeH="0" baseline="0" noProof="0">
              <a:ln>
                <a:noFill/>
              </a:ln>
              <a:solidFill>
                <a:srgbClr val="FFFFFF"/>
              </a:solidFill>
              <a:effectLst/>
              <a:uLnTx/>
              <a:uFillTx/>
              <a:latin typeface="+mj-lt"/>
              <a:ea typeface="+mj-ea"/>
              <a:cs typeface="+mj-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p:cNvSpPr>
            <a:spLocks noGrp="1"/>
          </p:cNvSpPr>
          <p:nvPr>
            <p:ph type="pic" sz="quarter" idx="11" hasCustomPrompt="1"/>
          </p:nvPr>
        </p:nvSpPr>
        <p:spPr bwMode="gray">
          <a:xfrm>
            <a:off x="3" y="1697664"/>
            <a:ext cx="12191997" cy="3476272"/>
          </a:xfrm>
          <a:prstGeom prst="rect">
            <a:avLst/>
          </a:prstGeom>
          <a:noFill/>
        </p:spPr>
        <p:txBody>
          <a:bodyPr tIns="720000" rIns="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sz="665">
                <a:solidFill>
                  <a:schemeClr val="accent1"/>
                </a:solidFill>
              </a:defRPr>
            </a:lvl1pPr>
          </a:lstStyle>
          <a:p>
            <a:r>
              <a:rPr lang="en-GB"/>
              <a:t>.</a:t>
            </a:r>
          </a:p>
        </p:txBody>
      </p:sp>
      <p:sp>
        <p:nvSpPr>
          <p:cNvPr id="20" name="Headline"/>
          <p:cNvSpPr>
            <a:spLocks noGrp="1"/>
          </p:cNvSpPr>
          <p:nvPr>
            <p:ph type="title" hasCustomPrompt="1"/>
          </p:nvPr>
        </p:nvSpPr>
        <p:spPr bwMode="gray">
          <a:xfrm>
            <a:off x="2" y="3429000"/>
            <a:ext cx="12191997" cy="1744936"/>
          </a:xfrm>
          <a:prstGeom prst="rect">
            <a:avLst/>
          </a:prstGeom>
          <a:solidFill>
            <a:srgbClr val="004C82">
              <a:alpha val="60000"/>
            </a:srgbClr>
          </a:solidFill>
        </p:spPr>
        <p:txBody>
          <a:bodyPr wrap="square" lIns="756000" bIns="504000" anchor="b">
            <a:noAutofit/>
          </a:bodyPr>
          <a:lstStyle>
            <a:lvl1pPr>
              <a:defRPr sz="3465" b="1">
                <a:solidFill>
                  <a:schemeClr val="bg1"/>
                </a:solidFill>
              </a:defRPr>
            </a:lvl1pPr>
          </a:lstStyle>
          <a:p>
            <a:br>
              <a:rPr lang="en-GB"/>
            </a:br>
            <a:r>
              <a:rPr lang="en-GB"/>
              <a:t>Title slide/headline</a:t>
            </a:r>
            <a:br>
              <a:rPr lang="en-GB"/>
            </a:br>
            <a:r>
              <a:rPr lang="en-GB"/>
              <a:t>with background photo (interchangeable)</a:t>
            </a:r>
          </a:p>
        </p:txBody>
      </p:sp>
      <p:sp>
        <p:nvSpPr>
          <p:cNvPr id="19" name="Subline"/>
          <p:cNvSpPr>
            <a:spLocks noGrp="1"/>
          </p:cNvSpPr>
          <p:nvPr>
            <p:ph type="body" sz="quarter" idx="10" hasCustomPrompt="1"/>
          </p:nvPr>
        </p:nvSpPr>
        <p:spPr bwMode="gray">
          <a:xfrm>
            <a:off x="912001" y="4507444"/>
            <a:ext cx="10627783" cy="482248"/>
          </a:xfrm>
          <a:prstGeom prst="rect">
            <a:avLst/>
          </a:prstGeom>
        </p:spPr>
        <p:txBody>
          <a:bodyPr>
            <a:spAutoFit/>
          </a:bodyPr>
          <a:lstStyle>
            <a:lvl1pPr marL="0" indent="0">
              <a:lnSpc>
                <a:spcPct val="95000"/>
              </a:lnSpc>
              <a:spcBef>
                <a:spcPts val="1600"/>
              </a:spcBef>
              <a:spcAft>
                <a:spcPts val="0"/>
              </a:spcAft>
              <a:buNone/>
              <a:defRPr sz="2665" b="0">
                <a:solidFill>
                  <a:schemeClr val="bg1"/>
                </a:solidFill>
                <a:latin typeface="+mj-lt"/>
                <a:cs typeface="Calibri" panose="020F0502020204030204" pitchFamily="34" charset="0"/>
              </a:defRPr>
            </a:lvl1pPr>
          </a:lstStyle>
          <a:p>
            <a:r>
              <a:rPr lang="en-GB"/>
              <a:t>This is the sub-line</a:t>
            </a:r>
          </a:p>
        </p:txBody>
      </p:sp>
      <p:sp>
        <p:nvSpPr>
          <p:cNvPr id="23"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07D3042A-D9EA-475B-8497-B1FB8C7F1FC4}" type="datetime4">
              <a:rPr lang="en-GB" smtClean="0"/>
              <a:t>11 December 2024</a:t>
            </a:fld>
            <a:endParaRPr lang="en-GB"/>
          </a:p>
        </p:txBody>
      </p:sp>
      <p:sp>
        <p:nvSpPr>
          <p:cNvPr id="30" name="Picture Placeholder 2"/>
          <p:cNvSpPr>
            <a:spLocks noGrp="1"/>
          </p:cNvSpPr>
          <p:nvPr>
            <p:ph type="pic" sz="quarter" idx="14"/>
          </p:nvPr>
        </p:nvSpPr>
        <p:spPr>
          <a:xfrm>
            <a:off x="3740876" y="394465"/>
            <a:ext cx="940019" cy="889516"/>
          </a:xfrm>
        </p:spPr>
        <p:txBody>
          <a:bodyPr/>
          <a:lstStyle/>
          <a:p>
            <a:endParaRPr lang="en-GB"/>
          </a:p>
        </p:txBody>
      </p:sp>
      <p:sp>
        <p:nvSpPr>
          <p:cNvPr id="32" name="Picture Placeholder 2"/>
          <p:cNvSpPr>
            <a:spLocks noGrp="1"/>
          </p:cNvSpPr>
          <p:nvPr>
            <p:ph type="pic" sz="quarter" idx="15"/>
          </p:nvPr>
        </p:nvSpPr>
        <p:spPr>
          <a:xfrm>
            <a:off x="5044745" y="398269"/>
            <a:ext cx="940019" cy="889516"/>
          </a:xfrm>
        </p:spPr>
        <p:txBody>
          <a:bodyPr/>
          <a:lstStyle/>
          <a:p>
            <a:endParaRPr lang="en-GB"/>
          </a:p>
        </p:txBody>
      </p:sp>
      <p:sp>
        <p:nvSpPr>
          <p:cNvPr id="33" name="Picture Placeholder 2"/>
          <p:cNvSpPr>
            <a:spLocks noGrp="1"/>
          </p:cNvSpPr>
          <p:nvPr>
            <p:ph type="pic" sz="quarter" idx="16"/>
          </p:nvPr>
        </p:nvSpPr>
        <p:spPr>
          <a:xfrm>
            <a:off x="6348615" y="394465"/>
            <a:ext cx="940019" cy="889516"/>
          </a:xfrm>
        </p:spPr>
        <p:txBody>
          <a:bodyPr/>
          <a:lstStyle/>
          <a:p>
            <a:endParaRPr lang="en-GB"/>
          </a:p>
        </p:txBody>
      </p:sp>
      <p:sp>
        <p:nvSpPr>
          <p:cNvPr id="34" name="Picture Placeholder 2"/>
          <p:cNvSpPr>
            <a:spLocks noGrp="1"/>
          </p:cNvSpPr>
          <p:nvPr>
            <p:ph type="pic" sz="quarter" idx="17"/>
          </p:nvPr>
        </p:nvSpPr>
        <p:spPr>
          <a:xfrm>
            <a:off x="7652303" y="398267"/>
            <a:ext cx="940019" cy="889516"/>
          </a:xfrm>
        </p:spPr>
        <p:txBody>
          <a:bodyPr/>
          <a:lstStyle/>
          <a:p>
            <a:endParaRPr lang="en-GB"/>
          </a:p>
        </p:txBody>
      </p:sp>
      <p:sp>
        <p:nvSpPr>
          <p:cNvPr id="15" name="Picture Placeholder 2"/>
          <p:cNvSpPr>
            <a:spLocks noGrp="1"/>
          </p:cNvSpPr>
          <p:nvPr>
            <p:ph type="pic" sz="quarter" idx="18"/>
          </p:nvPr>
        </p:nvSpPr>
        <p:spPr>
          <a:xfrm>
            <a:off x="5632683" y="5493770"/>
            <a:ext cx="939787" cy="838457"/>
          </a:xfrm>
        </p:spPr>
        <p:txBody>
          <a:bodyPr/>
          <a:lstStyle/>
          <a:p>
            <a:endParaRPr lang="en-GB"/>
          </a:p>
        </p:txBody>
      </p:sp>
      <p:sp>
        <p:nvSpPr>
          <p:cNvPr id="16" name="Picture Placeholder 2"/>
          <p:cNvSpPr>
            <a:spLocks noGrp="1"/>
          </p:cNvSpPr>
          <p:nvPr>
            <p:ph type="pic" sz="quarter" idx="19"/>
          </p:nvPr>
        </p:nvSpPr>
        <p:spPr>
          <a:xfrm>
            <a:off x="7159921" y="5506411"/>
            <a:ext cx="1848257" cy="825816"/>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p:cNvSpPr>
            <a:spLocks noGrp="1"/>
          </p:cNvSpPr>
          <p:nvPr>
            <p:ph type="pic" sz="quarter" idx="11" hasCustomPrompt="1"/>
          </p:nvPr>
        </p:nvSpPr>
        <p:spPr bwMode="gray">
          <a:xfrm>
            <a:off x="3" y="1697664"/>
            <a:ext cx="12191997" cy="3476272"/>
          </a:xfrm>
          <a:prstGeom prst="rect">
            <a:avLst/>
          </a:prstGeom>
          <a:noFill/>
        </p:spPr>
        <p:txBody>
          <a:bodyPr tIns="720000" rIns="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sz="665">
                <a:solidFill>
                  <a:schemeClr val="accent1"/>
                </a:solidFill>
              </a:defRPr>
            </a:lvl1pPr>
          </a:lstStyle>
          <a:p>
            <a:r>
              <a:rPr lang="en-GB"/>
              <a:t>.</a:t>
            </a:r>
          </a:p>
        </p:txBody>
      </p:sp>
      <p:sp>
        <p:nvSpPr>
          <p:cNvPr id="15" name="Headline"/>
          <p:cNvSpPr>
            <a:spLocks noGrp="1"/>
          </p:cNvSpPr>
          <p:nvPr>
            <p:ph type="title" hasCustomPrompt="1"/>
          </p:nvPr>
        </p:nvSpPr>
        <p:spPr bwMode="gray">
          <a:xfrm>
            <a:off x="2" y="3429000"/>
            <a:ext cx="12191997" cy="1744936"/>
          </a:xfrm>
          <a:prstGeom prst="rect">
            <a:avLst/>
          </a:prstGeom>
          <a:solidFill>
            <a:srgbClr val="004C82">
              <a:alpha val="60000"/>
            </a:srgbClr>
          </a:solidFill>
        </p:spPr>
        <p:txBody>
          <a:bodyPr wrap="square" lIns="756000" bIns="504000" anchor="b">
            <a:noAutofit/>
          </a:bodyPr>
          <a:lstStyle>
            <a:lvl1pPr>
              <a:defRPr sz="3465"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p:cNvSpPr>
            <a:spLocks noGrp="1"/>
          </p:cNvSpPr>
          <p:nvPr>
            <p:ph type="body" sz="quarter" idx="10" hasCustomPrompt="1"/>
          </p:nvPr>
        </p:nvSpPr>
        <p:spPr bwMode="gray">
          <a:xfrm>
            <a:off x="912001" y="4507444"/>
            <a:ext cx="10627783" cy="482248"/>
          </a:xfrm>
          <a:prstGeom prst="rect">
            <a:avLst/>
          </a:prstGeom>
        </p:spPr>
        <p:txBody>
          <a:bodyPr>
            <a:spAutoFit/>
          </a:bodyPr>
          <a:lstStyle>
            <a:lvl1pPr marL="0" indent="0">
              <a:lnSpc>
                <a:spcPct val="95000"/>
              </a:lnSpc>
              <a:spcBef>
                <a:spcPts val="1600"/>
              </a:spcBef>
              <a:spcAft>
                <a:spcPts val="0"/>
              </a:spcAft>
              <a:buNone/>
              <a:defRPr sz="2665" b="0">
                <a:solidFill>
                  <a:schemeClr val="bg1"/>
                </a:solidFill>
                <a:latin typeface="+mj-lt"/>
                <a:cs typeface="Calibri" panose="020F0502020204030204" pitchFamily="34" charset="0"/>
              </a:defRPr>
            </a:lvl1pPr>
          </a:lstStyle>
          <a:p>
            <a:r>
              <a:rPr lang="en-GB"/>
              <a:t>This is the sub-line</a:t>
            </a:r>
          </a:p>
        </p:txBody>
      </p:sp>
      <p:sp>
        <p:nvSpPr>
          <p:cNvPr id="11" name="Date Placeholder 21"/>
          <p:cNvSpPr>
            <a:spLocks noGrp="1"/>
          </p:cNvSpPr>
          <p:nvPr>
            <p:ph type="dt" sz="half" idx="13"/>
          </p:nvPr>
        </p:nvSpPr>
        <p:spPr>
          <a:xfrm>
            <a:off x="912000" y="5499544"/>
            <a:ext cx="2157987" cy="287984"/>
          </a:xfrm>
          <a:prstGeom prst="rect">
            <a:avLst/>
          </a:prstGeom>
        </p:spPr>
        <p:txBody>
          <a:bodyPr/>
          <a:lstStyle>
            <a:lvl1pPr>
              <a:defRPr sz="1865">
                <a:solidFill>
                  <a:schemeClr val="tx2"/>
                </a:solidFill>
                <a:latin typeface="+mj-lt"/>
                <a:cs typeface="Calibri" panose="020F0502020204030204" pitchFamily="34" charset="0"/>
              </a:defRPr>
            </a:lvl1pPr>
          </a:lstStyle>
          <a:p>
            <a:fld id="{AC4F5017-E908-4177-925C-DBA64E87C5E0}" type="datetime4">
              <a:rPr lang="en-GB" smtClean="0"/>
              <a:t>11 December 2024</a:t>
            </a:fld>
            <a:endParaRPr lang="en-GB"/>
          </a:p>
        </p:txBody>
      </p:sp>
      <p:pic>
        <p:nvPicPr>
          <p:cNvPr id="10" name="Picture 9" descr="Logo, company name&#10;&#10;Description automatically generated"/>
          <p:cNvPicPr>
            <a:picLocks noChangeAspect="1"/>
          </p:cNvPicPr>
          <p:nvPr userDrawn="1"/>
        </p:nvPicPr>
        <p:blipFill>
          <a:blip r:embed="rId2"/>
          <a:stretch>
            <a:fillRect/>
          </a:stretch>
        </p:blipFill>
        <p:spPr>
          <a:xfrm>
            <a:off x="8602315" y="330246"/>
            <a:ext cx="2958599" cy="1154179"/>
          </a:xfrm>
          <a:prstGeom prst="rect">
            <a:avLst/>
          </a:prstGeom>
        </p:spPr>
      </p:pic>
      <p:pic>
        <p:nvPicPr>
          <p:cNvPr id="3" name="Picture 2" descr="A picture containing shape&#10;&#10;Description automatically generated"/>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50074" y="164756"/>
            <a:ext cx="1469463" cy="1488840"/>
          </a:xfrm>
          <a:prstGeom prst="rect">
            <a:avLst/>
          </a:prstGeom>
        </p:spPr>
      </p:pic>
      <p:sp>
        <p:nvSpPr>
          <p:cNvPr id="21" name="Picture Placeholder 2"/>
          <p:cNvSpPr>
            <a:spLocks noGrp="1"/>
          </p:cNvSpPr>
          <p:nvPr>
            <p:ph type="pic" sz="quarter" idx="14"/>
          </p:nvPr>
        </p:nvSpPr>
        <p:spPr>
          <a:xfrm>
            <a:off x="2712837" y="316233"/>
            <a:ext cx="1188872" cy="1168192"/>
          </a:xfrm>
        </p:spPr>
        <p:txBody>
          <a:bodyPr/>
          <a:lstStyle/>
          <a:p>
            <a:endParaRPr lang="en-GB"/>
          </a:p>
        </p:txBody>
      </p:sp>
      <p:sp>
        <p:nvSpPr>
          <p:cNvPr id="14" name="Picture Placeholder 2"/>
          <p:cNvSpPr>
            <a:spLocks noGrp="1"/>
          </p:cNvSpPr>
          <p:nvPr>
            <p:ph type="pic" sz="quarter" idx="20"/>
          </p:nvPr>
        </p:nvSpPr>
        <p:spPr>
          <a:xfrm>
            <a:off x="4132097" y="325080"/>
            <a:ext cx="1188872" cy="1168192"/>
          </a:xfrm>
        </p:spPr>
        <p:txBody>
          <a:bodyPr/>
          <a:lstStyle/>
          <a:p>
            <a:endParaRPr lang="en-GB"/>
          </a:p>
        </p:txBody>
      </p:sp>
      <p:sp>
        <p:nvSpPr>
          <p:cNvPr id="16" name="Picture Placeholder 2"/>
          <p:cNvSpPr>
            <a:spLocks noGrp="1"/>
          </p:cNvSpPr>
          <p:nvPr>
            <p:ph type="pic" sz="quarter" idx="21"/>
          </p:nvPr>
        </p:nvSpPr>
        <p:spPr>
          <a:xfrm>
            <a:off x="5551357" y="325080"/>
            <a:ext cx="1188872" cy="1168192"/>
          </a:xfrm>
        </p:spPr>
        <p:txBody>
          <a:bodyPr/>
          <a:lstStyle/>
          <a:p>
            <a:endParaRPr lang="en-GB"/>
          </a:p>
        </p:txBody>
      </p:sp>
      <p:sp>
        <p:nvSpPr>
          <p:cNvPr id="18" name="Picture Placeholder 2"/>
          <p:cNvSpPr>
            <a:spLocks noGrp="1"/>
          </p:cNvSpPr>
          <p:nvPr>
            <p:ph type="pic" sz="quarter" idx="22"/>
          </p:nvPr>
        </p:nvSpPr>
        <p:spPr>
          <a:xfrm>
            <a:off x="6970617" y="309023"/>
            <a:ext cx="1188872" cy="1168192"/>
          </a:xfrm>
        </p:spPr>
        <p:txBody>
          <a:bodyPr/>
          <a:lstStyle/>
          <a:p>
            <a:endParaRPr lang="en-GB"/>
          </a:p>
        </p:txBody>
      </p:sp>
      <p:sp>
        <p:nvSpPr>
          <p:cNvPr id="17" name="Picture Placeholder 2"/>
          <p:cNvSpPr>
            <a:spLocks noGrp="1"/>
          </p:cNvSpPr>
          <p:nvPr>
            <p:ph type="pic" sz="quarter" idx="19"/>
          </p:nvPr>
        </p:nvSpPr>
        <p:spPr>
          <a:xfrm>
            <a:off x="8772477" y="5364728"/>
            <a:ext cx="2507524" cy="1019821"/>
          </a:xfrm>
        </p:spPr>
        <p:txBody>
          <a:bodyPr/>
          <a:lstStyle/>
          <a:p>
            <a:endParaRPr lang="en-GB"/>
          </a:p>
        </p:txBody>
      </p:sp>
      <p:sp>
        <p:nvSpPr>
          <p:cNvPr id="23" name="Picture Placeholder 2"/>
          <p:cNvSpPr>
            <a:spLocks noGrp="1"/>
          </p:cNvSpPr>
          <p:nvPr>
            <p:ph type="pic" sz="quarter" idx="23"/>
          </p:nvPr>
        </p:nvSpPr>
        <p:spPr>
          <a:xfrm>
            <a:off x="7175062" y="5364728"/>
            <a:ext cx="1151865" cy="1040829"/>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a:fillRect/>
          </a:stretch>
        </p:blipFill>
        <p:spPr>
          <a:xfrm>
            <a:off x="1000531" y="-14176"/>
            <a:ext cx="10179812" cy="6858000"/>
          </a:xfrm>
          <a:prstGeom prst="rect">
            <a:avLst/>
          </a:prstGeom>
        </p:spPr>
      </p:pic>
      <p:sp>
        <p:nvSpPr>
          <p:cNvPr id="5" name="Rectangle 4"/>
          <p:cNvSpPr/>
          <p:nvPr userDrawn="1"/>
        </p:nvSpPr>
        <p:spPr>
          <a:xfrm>
            <a:off x="-16041" y="-14175"/>
            <a:ext cx="12212959" cy="6872177"/>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6" name="Titel 1"/>
          <p:cNvSpPr>
            <a:spLocks noGrp="1"/>
          </p:cNvSpPr>
          <p:nvPr>
            <p:ph type="title" hasCustomPrompt="1"/>
          </p:nvPr>
        </p:nvSpPr>
        <p:spPr bwMode="gray">
          <a:xfrm>
            <a:off x="600001" y="768000"/>
            <a:ext cx="11422911" cy="720725"/>
          </a:xfrm>
          <a:prstGeom prst="rect">
            <a:avLst/>
          </a:prstGeom>
        </p:spPr>
        <p:txBody>
          <a:bodyPr>
            <a:normAutofit/>
          </a:bodyPr>
          <a:lstStyle>
            <a:lvl1pPr algn="ctr">
              <a:defRPr sz="4265">
                <a:solidFill>
                  <a:schemeClr val="bg1"/>
                </a:solidFill>
              </a:defRPr>
            </a:lvl1pPr>
          </a:lstStyle>
          <a:p>
            <a:r>
              <a:rPr lang="en-GB"/>
              <a:t>Agenda</a:t>
            </a:r>
          </a:p>
        </p:txBody>
      </p:sp>
      <p:pic>
        <p:nvPicPr>
          <p:cNvPr id="3" name="Picture 2" descr="A picture containing text&#10;&#10;Description automatically generated"/>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958" y="0"/>
            <a:ext cx="12212959" cy="6858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2" name="Rectangle 1"/>
          <p:cNvSpPr/>
          <p:nvPr userDrawn="1"/>
        </p:nvSpPr>
        <p:spPr>
          <a:xfrm>
            <a:off x="0" y="4358641"/>
            <a:ext cx="12192000" cy="249936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err="1"/>
          </a:p>
        </p:txBody>
      </p:sp>
      <p:sp>
        <p:nvSpPr>
          <p:cNvPr id="19" name="Subline"/>
          <p:cNvSpPr>
            <a:spLocks noGrp="1"/>
          </p:cNvSpPr>
          <p:nvPr>
            <p:ph type="body" sz="quarter" idx="10" hasCustomPrompt="1"/>
          </p:nvPr>
        </p:nvSpPr>
        <p:spPr bwMode="gray">
          <a:xfrm>
            <a:off x="774841" y="5985848"/>
            <a:ext cx="8687948" cy="482248"/>
          </a:xfrm>
          <a:prstGeom prst="rect">
            <a:avLst/>
          </a:prstGeom>
        </p:spPr>
        <p:txBody>
          <a:bodyPr wrap="square">
            <a:spAutoFit/>
          </a:bodyPr>
          <a:lstStyle>
            <a:lvl1pPr marL="0" indent="0">
              <a:lnSpc>
                <a:spcPct val="95000"/>
              </a:lnSpc>
              <a:spcBef>
                <a:spcPts val="1600"/>
              </a:spcBef>
              <a:spcAft>
                <a:spcPts val="0"/>
              </a:spcAft>
              <a:buNone/>
              <a:defRPr sz="2665">
                <a:solidFill>
                  <a:srgbClr val="004C82"/>
                </a:solidFill>
                <a:latin typeface="+mj-lt"/>
              </a:defRPr>
            </a:lvl1pPr>
          </a:lstStyle>
          <a:p>
            <a:r>
              <a:rPr lang="en-GB"/>
              <a:t>This is the sub-line</a:t>
            </a:r>
          </a:p>
        </p:txBody>
      </p:sp>
      <p:sp>
        <p:nvSpPr>
          <p:cNvPr id="5" name="Headline"/>
          <p:cNvSpPr>
            <a:spLocks noGrp="1"/>
          </p:cNvSpPr>
          <p:nvPr>
            <p:ph type="title" hasCustomPrompt="1"/>
          </p:nvPr>
        </p:nvSpPr>
        <p:spPr bwMode="gray">
          <a:xfrm>
            <a:off x="774841" y="4948961"/>
            <a:ext cx="8687948" cy="572529"/>
          </a:xfrm>
          <a:prstGeom prst="rect">
            <a:avLst/>
          </a:prstGeom>
        </p:spPr>
        <p:txBody>
          <a:bodyPr wrap="square">
            <a:spAutoFit/>
          </a:bodyPr>
          <a:lstStyle>
            <a:lvl1pPr>
              <a:defRPr sz="3465" b="1">
                <a:solidFill>
                  <a:srgbClr val="004C82"/>
                </a:solidFill>
              </a:defRPr>
            </a:lvl1pPr>
          </a:lstStyle>
          <a:p>
            <a:r>
              <a:rPr lang="en-GB"/>
              <a:t>Section start slide with Nexus key visual</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p:cNvSpPr>
            <a:spLocks noGrp="1"/>
          </p:cNvSpPr>
          <p:nvPr>
            <p:ph type="pic" sz="quarter" idx="11" hasCustomPrompt="1"/>
          </p:nvPr>
        </p:nvSpPr>
        <p:spPr bwMode="gray">
          <a:xfrm>
            <a:off x="1" y="0"/>
            <a:ext cx="12192000" cy="6858000"/>
          </a:xfrm>
          <a:prstGeom prst="rect">
            <a:avLst/>
          </a:prstGeom>
          <a:noFill/>
        </p:spPr>
        <p:txBody>
          <a:bodyPr tIns="720000" rIns="0"/>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sz="665">
                <a:solidFill>
                  <a:schemeClr val="accent1"/>
                </a:solidFill>
              </a:defRPr>
            </a:lvl1pPr>
          </a:lstStyle>
          <a:p>
            <a:r>
              <a:rPr lang="en-GB"/>
              <a:t>.</a:t>
            </a:r>
          </a:p>
        </p:txBody>
      </p:sp>
      <p:cxnSp>
        <p:nvCxnSpPr>
          <p:cNvPr id="6" name="Gerade Verbindung mit Pfeil 5"/>
          <p:cNvCxnSpPr/>
          <p:nvPr userDrawn="1"/>
        </p:nvCxnSpPr>
        <p:spPr bwMode="gray">
          <a:xfrm>
            <a:off x="6096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p:cNvSpPr/>
          <p:nvPr userDrawn="1"/>
        </p:nvSpPr>
        <p:spPr bwMode="gray">
          <a:xfrm rot="5400000">
            <a:off x="-222463"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29" name="1."/>
          <p:cNvSpPr/>
          <p:nvPr userDrawn="1"/>
        </p:nvSpPr>
        <p:spPr bwMode="gray">
          <a:xfrm>
            <a:off x="5456990" y="170887"/>
            <a:ext cx="1968500" cy="757130"/>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p:cNvSpPr/>
          <p:nvPr userDrawn="1"/>
        </p:nvSpPr>
        <p:spPr bwMode="gray">
          <a:xfrm>
            <a:off x="7335817" y="170888"/>
            <a:ext cx="1968500" cy="313932"/>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p:cNvSpPr/>
          <p:nvPr userDrawn="1"/>
        </p:nvSpPr>
        <p:spPr bwMode="gray">
          <a:xfrm>
            <a:off x="9682481" y="170887"/>
            <a:ext cx="2484259" cy="757130"/>
          </a:xfrm>
          <a:prstGeom prst="rect">
            <a:avLst/>
          </a:prstGeom>
        </p:spPr>
        <p:txBody>
          <a:bodyPr wrap="square">
            <a:spAutoFit/>
          </a:body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defRPr/>
            </a:pPr>
            <a:r>
              <a:rPr kumimoji="0" lang="en-GB" sz="16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p:cNvSpPr txBox="1"/>
          <p:nvPr userDrawn="1"/>
        </p:nvSpPr>
        <p:spPr bwMode="gray">
          <a:xfrm>
            <a:off x="-3743071" y="237067"/>
            <a:ext cx="3661579" cy="1200329"/>
          </a:xfrm>
          <a:prstGeom prst="rect">
            <a:avLst/>
          </a:prstGeom>
          <a:noFill/>
        </p:spPr>
        <p:txBody>
          <a:bodyPr wrap="none" rtlCol="0">
            <a:spAutoFit/>
          </a:bodyPr>
          <a:lstStyle/>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Click on image above transparent section.</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Delete image by pressing the DEL key.</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Click on small icon in centre of page.</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Select photo.</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Select ‘Home / Reset ’.</a:t>
            </a:r>
          </a:p>
          <a:p>
            <a:pPr marL="171450" marR="0" lvl="0" indent="-171450" algn="r" defTabSz="914400" rtl="0" eaLnBrk="1" fontAlgn="auto" latinLnBrk="0" hangingPunct="1">
              <a:lnSpc>
                <a:spcPct val="100000"/>
              </a:lnSpc>
              <a:spcBef>
                <a:spcPts val="0"/>
              </a:spcBef>
              <a:spcAft>
                <a:spcPts val="0"/>
              </a:spcAft>
              <a:buClrTx/>
              <a:buSzTx/>
              <a:buFontTx/>
              <a:buAutoNum type="arabicPeriod"/>
              <a:defRPr/>
            </a:pPr>
            <a:r>
              <a:rPr lang="en-GB" sz="1200" b="0">
                <a:solidFill>
                  <a:schemeClr val="bg1">
                    <a:lumMod val="50000"/>
                  </a:schemeClr>
                </a:solidFill>
              </a:rPr>
              <a:t>If required, edit the section under ‘Format/Crop ’.</a:t>
            </a:r>
          </a:p>
        </p:txBody>
      </p:sp>
      <p:pic>
        <p:nvPicPr>
          <p:cNvPr id="23" name="Grafik 22" descr="Ein Bild, das Screenshot enthält.&#10;&#10;Automatisch generierte Beschreibung"/>
          <p:cNvPicPr>
            <a:picLocks noChangeAspect="1"/>
          </p:cNvPicPr>
          <p:nvPr userDrawn="1"/>
        </p:nvPicPr>
        <p:blipFill rotWithShape="1">
          <a:blip r:embed="rId2"/>
          <a:srcRect l="50418" r="36621"/>
          <a:stretch>
            <a:fillRect/>
          </a:stretch>
        </p:blipFill>
        <p:spPr>
          <a:xfrm>
            <a:off x="9996729" y="1029491"/>
            <a:ext cx="517191" cy="787908"/>
          </a:xfrm>
          <a:prstGeom prst="rect">
            <a:avLst/>
          </a:prstGeom>
        </p:spPr>
      </p:pic>
      <p:grpSp>
        <p:nvGrpSpPr>
          <p:cNvPr id="33" name="Gruppieren 32"/>
          <p:cNvGrpSpPr/>
          <p:nvPr userDrawn="1"/>
        </p:nvGrpSpPr>
        <p:grpSpPr>
          <a:xfrm>
            <a:off x="7472793" y="1034676"/>
            <a:ext cx="2117468" cy="866995"/>
            <a:chOff x="5604594" y="1459908"/>
            <a:chExt cx="1588101" cy="650246"/>
          </a:xfrm>
        </p:grpSpPr>
        <p:pic>
          <p:nvPicPr>
            <p:cNvPr id="34" name="Grafik 33" descr="Ein Bild, das Screenshot enthält.&#10;&#10;Automatisch generierte Beschreibung"/>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36" name="Rechteck"/>
          <p:cNvSpPr/>
          <p:nvPr userDrawn="1"/>
        </p:nvSpPr>
        <p:spPr bwMode="gray">
          <a:xfrm>
            <a:off x="10040048" y="1279678"/>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Headline"/>
          <p:cNvSpPr>
            <a:spLocks noGrp="1"/>
          </p:cNvSpPr>
          <p:nvPr>
            <p:ph type="title" hasCustomPrompt="1"/>
          </p:nvPr>
        </p:nvSpPr>
        <p:spPr bwMode="gray">
          <a:xfrm>
            <a:off x="0" y="4695825"/>
            <a:ext cx="12192000" cy="1716149"/>
          </a:xfrm>
          <a:prstGeom prst="rect">
            <a:avLst/>
          </a:prstGeom>
          <a:solidFill>
            <a:schemeClr val="bg1">
              <a:alpha val="60000"/>
            </a:schemeClr>
          </a:solidFill>
        </p:spPr>
        <p:txBody>
          <a:bodyPr wrap="square" lIns="684000" tIns="432000" rIns="2124000" bIns="792000">
            <a:spAutoFit/>
          </a:bodyPr>
          <a:lstStyle>
            <a:lvl1pPr>
              <a:defRPr sz="3465" b="1">
                <a:solidFill>
                  <a:srgbClr val="004C82"/>
                </a:solidFill>
              </a:defRPr>
            </a:lvl1pPr>
          </a:lstStyle>
          <a:p>
            <a:r>
              <a:rPr lang="en-GB"/>
              <a:t>Section start slide with Nexus key visual </a:t>
            </a:r>
          </a:p>
        </p:txBody>
      </p:sp>
      <p:sp>
        <p:nvSpPr>
          <p:cNvPr id="28" name="Subline"/>
          <p:cNvSpPr>
            <a:spLocks noGrp="1"/>
          </p:cNvSpPr>
          <p:nvPr>
            <p:ph type="body" sz="quarter" idx="10" hasCustomPrompt="1"/>
          </p:nvPr>
        </p:nvSpPr>
        <p:spPr bwMode="gray">
          <a:xfrm>
            <a:off x="772801" y="5985601"/>
            <a:ext cx="8582692" cy="482248"/>
          </a:xfrm>
          <a:prstGeom prst="rect">
            <a:avLst/>
          </a:prstGeom>
        </p:spPr>
        <p:txBody>
          <a:bodyPr wrap="square">
            <a:spAutoFit/>
          </a:bodyPr>
          <a:lstStyle>
            <a:lvl1pPr marL="0" indent="0">
              <a:lnSpc>
                <a:spcPct val="95000"/>
              </a:lnSpc>
              <a:spcBef>
                <a:spcPts val="0"/>
              </a:spcBef>
              <a:spcAft>
                <a:spcPts val="0"/>
              </a:spcAft>
              <a:buNone/>
              <a:defRPr sz="2665">
                <a:solidFill>
                  <a:srgbClr val="004C82"/>
                </a:solidFill>
                <a:latin typeface="+mj-lt"/>
              </a:defRPr>
            </a:lvl1pPr>
          </a:lstStyle>
          <a:p>
            <a:r>
              <a:rPr lang="en-GB"/>
              <a:t>This is the sub-line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335" b="1">
                <a:solidFill>
                  <a:srgbClr val="575756"/>
                </a:solidFill>
              </a:defRPr>
            </a:lvl1pPr>
          </a:lstStyle>
          <a:p>
            <a:fld id="{CF23C0C3-F0EC-4AF0-84C8-08554CFEDD03}" type="slidenum">
              <a:rPr lang="en-GB" smtClean="0"/>
              <a:t>‹#›</a:t>
            </a:fld>
            <a:endParaRPr lang="en-GB"/>
          </a:p>
        </p:txBody>
      </p:sp>
      <p:sp>
        <p:nvSpPr>
          <p:cNvPr id="5" name="Date Placeholder 4"/>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rgbClr val="575756"/>
                </a:solidFill>
                <a:latin typeface="+mj-lt"/>
              </a:defRPr>
            </a:lvl1pPr>
          </a:lstStyle>
          <a:p>
            <a:fld id="{2B09EC36-8160-45F0-8279-3030F1F0676E}" type="datetime4">
              <a:rPr lang="en-GB" smtClean="0"/>
              <a:t>11 December 2024</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transition>
    <p:fade/>
  </p:transition>
  <p:hf sldNum="0" hdr="0"/>
  <p:txStyles>
    <p:titleStyle>
      <a:lvl1pPr algn="l" defTabSz="914400" rtl="0" eaLnBrk="1" latinLnBrk="0" hangingPunct="1">
        <a:lnSpc>
          <a:spcPct val="90000"/>
        </a:lnSpc>
        <a:spcBef>
          <a:spcPct val="0"/>
        </a:spcBef>
        <a:buNone/>
        <a:defRPr sz="3465" b="1" kern="1200" cap="none" baseline="0">
          <a:solidFill>
            <a:schemeClr val="tx1"/>
          </a:solidFill>
          <a:latin typeface="+mj-lt"/>
          <a:ea typeface="+mj-ea"/>
          <a:cs typeface="+mj-cs"/>
        </a:defRPr>
      </a:lvl1pPr>
    </p:titleStyle>
    <p:bodyStyle>
      <a:lvl1pPr marL="0" indent="0" algn="l" defTabSz="914400" rtl="0" eaLnBrk="1" latinLnBrk="0" hangingPunct="1">
        <a:lnSpc>
          <a:spcPct val="90000"/>
        </a:lnSpc>
        <a:spcBef>
          <a:spcPts val="800"/>
        </a:spcBef>
        <a:buFont typeface="Arial" panose="020B0604020202020204" pitchFamily="34" charset="0"/>
        <a:buNone/>
        <a:defRPr lang="de-DE" sz="2665" kern="1200" dirty="0" smtClean="0">
          <a:solidFill>
            <a:schemeClr val="tx1"/>
          </a:solidFill>
          <a:latin typeface="Calibri" panose="020F0502020204030204" pitchFamily="34" charset="0"/>
          <a:ea typeface="+mn-ea"/>
          <a:cs typeface="Calibri" panose="020F0502020204030204" pitchFamily="34" charset="0"/>
        </a:defRPr>
      </a:lvl1pPr>
      <a:lvl2pPr marL="363855" indent="-363855" algn="l" defTabSz="914400" rtl="0" eaLnBrk="1" latinLnBrk="0" hangingPunct="1">
        <a:lnSpc>
          <a:spcPct val="90000"/>
        </a:lnSpc>
        <a:spcBef>
          <a:spcPts val="800"/>
        </a:spcBef>
        <a:spcAft>
          <a:spcPts val="0"/>
        </a:spcAft>
        <a:buClr>
          <a:srgbClr val="F4971A"/>
        </a:buClr>
        <a:buSzPct val="125000"/>
        <a:buFont typeface="Wingdings" panose="05000000000000000000" pitchFamily="2" charset="2"/>
        <a:buChar char="§"/>
        <a:defRPr lang="de-DE" sz="2665" kern="1200" dirty="0" smtClean="0">
          <a:solidFill>
            <a:schemeClr val="tx1"/>
          </a:solidFill>
          <a:latin typeface="Calibri" panose="020F0502020204030204" pitchFamily="34" charset="0"/>
          <a:ea typeface="+mn-ea"/>
          <a:cs typeface="Calibri" panose="020F0502020204030204" pitchFamily="34" charset="0"/>
        </a:defRPr>
      </a:lvl2pPr>
      <a:lvl3pPr marL="715645" indent="-351155" algn="l" defTabSz="914400" rtl="0" eaLnBrk="1" latinLnBrk="0" hangingPunct="1">
        <a:lnSpc>
          <a:spcPct val="90000"/>
        </a:lnSpc>
        <a:spcBef>
          <a:spcPts val="800"/>
        </a:spcBef>
        <a:spcAft>
          <a:spcPts val="0"/>
        </a:spcAft>
        <a:buClr>
          <a:srgbClr val="F4971A"/>
        </a:buClr>
        <a:buSzPct val="125000"/>
        <a:buFont typeface="Symbol" panose="05050102010706020507" pitchFamily="18" charset="2"/>
        <a:buChar char="-"/>
        <a:defRPr lang="de-DE" sz="2400" kern="1200" dirty="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3.xml"/><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lerl.noaa.gov/res/glcfs/glcfs.php?lake=m&amp;ext=wv&amp;type=F&amp;hr=01" TargetMode="External"/><Relationship Id="rId2" Type="http://schemas.openxmlformats.org/officeDocument/2006/relationships/image" Target="../media/image35.jpeg"/><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1180" y="149225"/>
            <a:ext cx="11208385" cy="6267450"/>
          </a:xfrm>
        </p:spPr>
        <p:txBody>
          <a:bodyPr anchor="ctr">
            <a:noAutofit/>
          </a:bodyPr>
          <a:lstStyle/>
          <a:p>
            <a:pPr lvl="0" defTabSz="685800">
              <a:lnSpc>
                <a:spcPct val="95000"/>
              </a:lnSpc>
              <a:spcBef>
                <a:spcPts val="1200"/>
              </a:spcBef>
            </a:pPr>
            <a:br>
              <a:rPr lang="en-US" sz="3600" b="1" dirty="0">
                <a:latin typeface="Arial" panose="020B0604020202020204"/>
              </a:rPr>
            </a:br>
            <a:br>
              <a:rPr lang="en-US" sz="3600" b="1" dirty="0">
                <a:latin typeface="Arial" panose="020B0604020202020204"/>
              </a:rPr>
            </a:br>
            <a:br>
              <a:rPr lang="en-US" sz="3600" b="1" dirty="0">
                <a:latin typeface="Arial" panose="020B0604020202020204"/>
              </a:rPr>
            </a:br>
            <a:br>
              <a:rPr lang="en-US" sz="3600" b="1" dirty="0">
                <a:latin typeface="Arial" panose="020B0604020202020204"/>
              </a:rPr>
            </a:br>
            <a:br>
              <a:rPr lang="en-US" sz="3600" b="1" dirty="0">
                <a:latin typeface="Arial" panose="020B0604020202020204"/>
              </a:rPr>
            </a:br>
            <a:br>
              <a:rPr lang="en-US" sz="3600" b="1" dirty="0">
                <a:latin typeface="Arial" panose="020B0604020202020204"/>
              </a:rPr>
            </a:br>
            <a:r>
              <a:rPr lang="en-US" altLang="en-US" sz="3200" dirty="0"/>
              <a:t>NATIONAL GUIDELINES FOR MAINSTREAMING DISASTER RISK MANAGEMENT</a:t>
            </a:r>
            <a:br>
              <a:rPr lang="en-US" sz="3200" b="1" dirty="0">
                <a:latin typeface="Arial" panose="020B0604020202020204"/>
              </a:rPr>
            </a:br>
            <a:br>
              <a:rPr lang="en-US" sz="3200" b="1" dirty="0">
                <a:latin typeface="Arial" panose="020B0604020202020204"/>
              </a:rPr>
            </a:br>
            <a:br>
              <a:rPr lang="en-US" sz="3200" b="1" dirty="0">
                <a:latin typeface="Arial" panose="020B0604020202020204"/>
              </a:rPr>
            </a:br>
            <a:r>
              <a:rPr lang="en-US" sz="3200" b="1" dirty="0">
                <a:latin typeface="Arial" panose="020B0604020202020204"/>
              </a:rPr>
              <a:t>Geoffrey Chavula</a:t>
            </a:r>
            <a:r>
              <a:rPr lang="en-US" sz="3200" b="1">
                <a:latin typeface="Arial" panose="020B0604020202020204"/>
              </a:rPr>
              <a:t>, MUBAS</a:t>
            </a:r>
            <a:br>
              <a:rPr lang="en-US" sz="3200" b="1" dirty="0">
                <a:latin typeface="Arial" panose="020B0604020202020204"/>
              </a:rPr>
            </a:br>
            <a:br>
              <a:rPr lang="en-US" sz="2800" b="1" dirty="0">
                <a:latin typeface="Arial" panose="020B0604020202020204"/>
              </a:rPr>
            </a:br>
            <a:endParaRPr lang="en-GB" sz="4800" b="1" dirty="0"/>
          </a:p>
        </p:txBody>
      </p:sp>
      <p:pic>
        <p:nvPicPr>
          <p:cNvPr id="7" name="Picture 6"/>
          <p:cNvPicPr>
            <a:picLocks noChangeAspect="1"/>
          </p:cNvPicPr>
          <p:nvPr/>
        </p:nvPicPr>
        <p:blipFill>
          <a:blip r:embed="rId2"/>
          <a:stretch>
            <a:fillRect/>
          </a:stretch>
        </p:blipFill>
        <p:spPr>
          <a:xfrm>
            <a:off x="672465" y="312420"/>
            <a:ext cx="1943100" cy="1828800"/>
          </a:xfrm>
          <a:prstGeom prst="rect">
            <a:avLst/>
          </a:prstGeom>
        </p:spPr>
      </p:pic>
      <p:pic>
        <p:nvPicPr>
          <p:cNvPr id="8" name="Picture 7"/>
          <p:cNvPicPr>
            <a:picLocks noChangeAspect="1"/>
          </p:cNvPicPr>
          <p:nvPr/>
        </p:nvPicPr>
        <p:blipFill>
          <a:blip r:embed="rId3"/>
          <a:stretch>
            <a:fillRect/>
          </a:stretch>
        </p:blipFill>
        <p:spPr>
          <a:xfrm>
            <a:off x="8524240" y="312420"/>
            <a:ext cx="3295650" cy="1828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title"/>
          </p:nvPr>
        </p:nvSpPr>
        <p:spPr>
          <a:xfrm>
            <a:off x="2895600" y="274638"/>
            <a:ext cx="7467600" cy="792162"/>
          </a:xfrm>
        </p:spPr>
        <p:txBody>
          <a:bodyPr vert="horz" wrap="square" lIns="91440" tIns="45720" rIns="91440" bIns="91440" anchor="b" anchorCtr="0">
            <a:normAutofit fontScale="90000"/>
          </a:bodyPr>
          <a:lstStyle/>
          <a:p>
            <a:pPr eaLnBrk="1" hangingPunct="1"/>
            <a:r>
              <a:rPr lang="en-US" altLang="en-US" sz="2800" dirty="0">
                <a:solidFill>
                  <a:schemeClr val="tx1"/>
                </a:solidFill>
              </a:rPr>
              <a:t>When ecosystem services collapse. Who suffers? The case of the Lake Chilwa in 1996</a:t>
            </a:r>
          </a:p>
        </p:txBody>
      </p:sp>
      <p:pic>
        <p:nvPicPr>
          <p:cNvPr id="134147" name="Picture 31"/>
          <p:cNvPicPr>
            <a:picLocks noChangeAspect="1"/>
          </p:cNvPicPr>
          <p:nvPr/>
        </p:nvPicPr>
        <p:blipFill>
          <a:blip r:embed="rId2"/>
          <a:stretch>
            <a:fillRect/>
          </a:stretch>
        </p:blipFill>
        <p:spPr>
          <a:xfrm>
            <a:off x="2895600" y="1295400"/>
            <a:ext cx="3505200" cy="2803525"/>
          </a:xfrm>
          <a:prstGeom prst="rect">
            <a:avLst/>
          </a:prstGeom>
          <a:noFill/>
          <a:ln w="9525">
            <a:noFill/>
          </a:ln>
        </p:spPr>
      </p:pic>
      <p:pic>
        <p:nvPicPr>
          <p:cNvPr id="134148" name="Picture 4"/>
          <p:cNvPicPr>
            <a:picLocks noChangeAspect="1"/>
          </p:cNvPicPr>
          <p:nvPr/>
        </p:nvPicPr>
        <p:blipFill>
          <a:blip r:embed="rId3"/>
          <a:stretch>
            <a:fillRect/>
          </a:stretch>
        </p:blipFill>
        <p:spPr>
          <a:xfrm>
            <a:off x="6934200" y="1295400"/>
            <a:ext cx="3429000" cy="2743200"/>
          </a:xfrm>
          <a:prstGeom prst="rect">
            <a:avLst/>
          </a:prstGeom>
          <a:noFill/>
          <a:ln w="9525">
            <a:noFill/>
          </a:ln>
        </p:spPr>
      </p:pic>
      <p:pic>
        <p:nvPicPr>
          <p:cNvPr id="134149" name="Picture 34"/>
          <p:cNvPicPr>
            <a:picLocks noChangeAspect="1"/>
          </p:cNvPicPr>
          <p:nvPr/>
        </p:nvPicPr>
        <p:blipFill>
          <a:blip r:embed="rId4"/>
          <a:stretch>
            <a:fillRect/>
          </a:stretch>
        </p:blipFill>
        <p:spPr>
          <a:xfrm>
            <a:off x="6934200" y="4343400"/>
            <a:ext cx="3419475" cy="2286000"/>
          </a:xfrm>
          <a:prstGeom prst="rect">
            <a:avLst/>
          </a:prstGeom>
          <a:noFill/>
          <a:ln w="9525">
            <a:noFill/>
          </a:ln>
        </p:spPr>
      </p:pic>
      <p:pic>
        <p:nvPicPr>
          <p:cNvPr id="134150" name="Picture 4" descr="Scan10110"/>
          <p:cNvPicPr>
            <a:picLocks noChangeAspect="1"/>
          </p:cNvPicPr>
          <p:nvPr/>
        </p:nvPicPr>
        <p:blipFill>
          <a:blip r:embed="rId5"/>
          <a:stretch>
            <a:fillRect/>
          </a:stretch>
        </p:blipFill>
        <p:spPr>
          <a:xfrm>
            <a:off x="2895600" y="4267200"/>
            <a:ext cx="3505200" cy="2339975"/>
          </a:xfrm>
          <a:prstGeom prst="rect">
            <a:avLst/>
          </a:prstGeom>
          <a:noFill/>
          <a:ln w="9525">
            <a:noFill/>
          </a:ln>
        </p:spPr>
      </p:pic>
      <p:sp>
        <p:nvSpPr>
          <p:cNvPr id="39943" name="TextBox 6"/>
          <p:cNvSpPr txBox="1">
            <a:spLocks noChangeArrowheads="1"/>
          </p:cNvSpPr>
          <p:nvPr/>
        </p:nvSpPr>
        <p:spPr bwMode="auto">
          <a:xfrm>
            <a:off x="2895600" y="667385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Pictures by LEAD</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Background and Rationale</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a:t>The Government of Malawi, through DoDMA, developed DRM mainstreaming guidelines specifically to achieve the following objectives:</a:t>
            </a:r>
          </a:p>
          <a:p>
            <a:pPr marL="0" indent="0">
              <a:buNone/>
            </a:pPr>
            <a:endParaRPr lang="en-US" altLang="en-US"/>
          </a:p>
          <a:p>
            <a:pPr marL="0" indent="0">
              <a:buNone/>
            </a:pPr>
            <a:r>
              <a:rPr lang="en-US" altLang="en-US"/>
              <a:t>(i)To guide central government in budget allocation and screening of development investment projects;</a:t>
            </a:r>
          </a:p>
          <a:p>
            <a:pPr marL="0" indent="0">
              <a:buNone/>
            </a:pPr>
            <a:endParaRPr lang="en-US" altLang="en-US"/>
          </a:p>
          <a:p>
            <a:pPr marL="0" indent="0">
              <a:buNone/>
            </a:pPr>
            <a:r>
              <a:rPr lang="en-US" altLang="en-US"/>
              <a:t>(ii)To guide government ministries, departments and agencies to integrate DRM into their sectoral policies, plans and laws;</a:t>
            </a:r>
          </a:p>
          <a:p>
            <a:pPr marL="0" indent="0">
              <a:buNone/>
            </a:pPr>
            <a:endParaRPr lang="en-US" sz="32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Background and Rationale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a:sym typeface="+mn-ea"/>
              </a:rPr>
              <a:t>(iii)To guide local authorities to integrate DRM in development plans, budget allocation and investment projects;</a:t>
            </a:r>
          </a:p>
          <a:p>
            <a:pPr marL="0" indent="0">
              <a:buNone/>
            </a:pPr>
            <a:endParaRPr lang="en-US" altLang="en-US"/>
          </a:p>
          <a:p>
            <a:pPr marL="0" indent="0">
              <a:buNone/>
            </a:pPr>
            <a:r>
              <a:rPr lang="en-US" altLang="en-US"/>
              <a:t>(iv)To guide the Department of Disaster Management Affairs in coordinating DRM mainstreaming in the country, across all levels of governance and stakeholders; </a:t>
            </a:r>
          </a:p>
          <a:p>
            <a:pPr marL="0" indent="0">
              <a:buNone/>
            </a:pPr>
            <a:endParaRPr lang="en-US" alt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Background and Rationale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a:t>(v)To assist industry and private productive sectors to become aware of the risks they are exposed to, and to put in place strategies for handling risks appropriately; and</a:t>
            </a:r>
          </a:p>
          <a:p>
            <a:pPr marL="0" indent="0">
              <a:buNone/>
            </a:pPr>
            <a:endParaRPr lang="en-US" altLang="en-US"/>
          </a:p>
          <a:p>
            <a:pPr marL="0" indent="0">
              <a:buNone/>
            </a:pPr>
            <a:r>
              <a:rPr lang="en-US" altLang="en-US"/>
              <a:t>(vi)To ensure that the built environment and local artisans adopt safer construction guidelines, and put them into practice as a way of “building back better, safer and resilient”, which is the direct way of mainstreaming DRM in construction.</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Background and Rationale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a:t>The guidelines are generic and simple in nature, and common for all relevant sectors of development;</a:t>
            </a:r>
          </a:p>
          <a:p>
            <a:pPr marL="0" indent="0">
              <a:buNone/>
            </a:pPr>
            <a:endParaRPr lang="en-US" altLang="en-US"/>
          </a:p>
          <a:p>
            <a:pPr marL="0" indent="0">
              <a:buNone/>
            </a:pPr>
            <a:r>
              <a:rPr lang="en-US" altLang="en-US"/>
              <a:t>They provide a step-by-step approach to be followed by each social economic sector in mainstreaming DRM in development planning and the project cycle; </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Background and Rationale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a:t> </a:t>
            </a:r>
          </a:p>
        </p:txBody>
      </p:sp>
      <p:pic>
        <p:nvPicPr>
          <p:cNvPr id="4" name="Picture 3"/>
          <p:cNvPicPr>
            <a:picLocks noChangeAspect="1"/>
          </p:cNvPicPr>
          <p:nvPr/>
        </p:nvPicPr>
        <p:blipFill>
          <a:blip r:embed="rId2"/>
          <a:stretch>
            <a:fillRect/>
          </a:stretch>
        </p:blipFill>
        <p:spPr>
          <a:xfrm>
            <a:off x="2216150" y="1203960"/>
            <a:ext cx="7179310" cy="5193665"/>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endParaRPr lang="en-US" altLang="en-US"/>
          </a:p>
          <a:p>
            <a:pPr marL="0" indent="0">
              <a:buNone/>
            </a:pPr>
            <a:r>
              <a:rPr lang="en-US" altLang="en-US"/>
              <a:t>The methodology adopted for developing National Guidelines for Mainstreaming DRM (NG4MDRM) involved desk reviews, stakeholder consultations, and field surveys; </a:t>
            </a:r>
          </a:p>
          <a:p>
            <a:pPr marL="0" indent="0">
              <a:buNone/>
            </a:pPr>
            <a:endParaRPr lang="en-US" altLang="en-US"/>
          </a:p>
          <a:p>
            <a:pPr marL="0" indent="0">
              <a:buNone/>
            </a:pPr>
            <a:r>
              <a:rPr lang="en-US" altLang="en-US"/>
              <a:t>In the NG4MDR, the mainstreaming processes is discussed under the following 10 requisite steps:</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1:</a:t>
            </a:r>
            <a:r>
              <a:rPr lang="en-US" altLang="en-US"/>
              <a:t> </a:t>
            </a:r>
          </a:p>
          <a:p>
            <a:pPr marL="0" indent="0">
              <a:buNone/>
            </a:pPr>
            <a:r>
              <a:rPr lang="en-US" altLang="en-US"/>
              <a:t>Understand commonly occurring disasters in Malawi, and the locality of interest;</a:t>
            </a:r>
          </a:p>
          <a:p>
            <a:pPr marL="0" indent="0">
              <a:buNone/>
            </a:pPr>
            <a:endParaRPr lang="en-US" altLang="en-US"/>
          </a:p>
          <a:p>
            <a:pPr marL="0" indent="0">
              <a:buNone/>
            </a:pPr>
            <a:r>
              <a:rPr lang="en-US" altLang="en-US"/>
              <a:t>Investigate their causes, impacts, frequency of occurrence, and their magnitude; </a:t>
            </a:r>
          </a:p>
          <a:p>
            <a:pPr marL="0" indent="0">
              <a:buNone/>
            </a:pPr>
            <a:endParaRPr lang="en-US" altLang="en-US"/>
          </a:p>
          <a:p>
            <a:pPr marL="0" indent="0">
              <a:buNone/>
            </a:pPr>
            <a:r>
              <a:rPr lang="en-US" altLang="en-US"/>
              <a:t>Explore potential measures that need to be put in place in order to avert the severity of their associated impacts on human life, property, and the environment;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2:</a:t>
            </a:r>
            <a:r>
              <a:rPr lang="en-US" altLang="en-US"/>
              <a:t> </a:t>
            </a:r>
          </a:p>
          <a:p>
            <a:pPr marL="0" indent="0">
              <a:buNone/>
            </a:pPr>
            <a:r>
              <a:rPr lang="en-US" altLang="en-US"/>
              <a:t>Conduct a quick DRM screening process in order to determine whether mainstreaming DRM is required or not; </a:t>
            </a:r>
          </a:p>
          <a:p>
            <a:pPr marL="0" indent="0">
              <a:buNone/>
            </a:pPr>
            <a:endParaRPr lang="en-US" altLang="en-US"/>
          </a:p>
          <a:p>
            <a:pPr marL="0" indent="0">
              <a:buNone/>
            </a:pPr>
            <a:r>
              <a:rPr lang="en-US" altLang="en-US"/>
              <a:t>For development plans and projects that require a detailed risk assessment and risk analysis, they should be further vetted for DRM mainstreaming using Step 3;</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fontScale="90000" lnSpcReduction="20000"/>
          </a:bodyPr>
          <a:lstStyle/>
          <a:p>
            <a:pPr marL="0" indent="0">
              <a:buNone/>
            </a:pPr>
            <a:endParaRPr lang="en-US" sz="3200" dirty="0"/>
          </a:p>
          <a:p>
            <a:pPr marL="0" indent="0">
              <a:buNone/>
            </a:pPr>
            <a:r>
              <a:rPr lang="en-US" altLang="en-US" b="1" u="sng"/>
              <a:t>Example:</a:t>
            </a:r>
            <a:r>
              <a:rPr lang="en-US" altLang="en-US"/>
              <a:t> </a:t>
            </a:r>
          </a:p>
          <a:p>
            <a:pPr marL="0" indent="0">
              <a:buNone/>
            </a:pPr>
            <a:endParaRPr lang="en-US" altLang="en-US"/>
          </a:p>
          <a:p>
            <a:pPr marL="0" indent="0">
              <a:buNone/>
            </a:pPr>
            <a:r>
              <a:rPr lang="en-US" altLang="en-US" b="1"/>
              <a:t>Aim:</a:t>
            </a:r>
            <a:r>
              <a:rPr lang="en-US" altLang="en-US"/>
              <a:t> To check whether the institution, strategy, policy, programme or project has considered and addressed existing or future risks associated with disasters or not. This rapid and rough screening of risks and opportunities is intended to make a decision on whether to proceed with a detailed DRM assessment or not.</a:t>
            </a:r>
          </a:p>
          <a:p>
            <a:pPr marL="0" indent="0">
              <a:buNone/>
            </a:pPr>
            <a:endParaRPr lang="en-US" altLang="en-US"/>
          </a:p>
          <a:p>
            <a:pPr marL="0" indent="0">
              <a:buNone/>
            </a:pPr>
            <a:r>
              <a:rPr lang="en-US" altLang="en-US" b="1"/>
              <a:t>When it should be done:</a:t>
            </a:r>
            <a:r>
              <a:rPr lang="en-US" altLang="en-US"/>
              <a:t> The screening should be done at the beginning of the planning process of a new activity or during the review of a running activity.</a:t>
            </a:r>
          </a:p>
          <a:p>
            <a:pPr marL="0" indent="0">
              <a:buNone/>
            </a:pPr>
            <a:endParaRPr lang="en-US" altLang="en-US"/>
          </a:p>
          <a:p>
            <a:pPr marL="0" indent="0">
              <a:buNone/>
            </a:pPr>
            <a:r>
              <a:rPr lang="en-US" altLang="en-US" b="1"/>
              <a:t>How it should be done: </a:t>
            </a:r>
            <a:r>
              <a:rPr lang="en-US" altLang="en-US"/>
              <a:t>The screening should be done by way of answering key questions for DRM screening (see Table 1). It is recommended to conduct a detailed assessment if the screening results show the high risks and the limited capacities to cope with them.</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dirty="0"/>
              <a:t>Presentation Outline</a:t>
            </a:r>
          </a:p>
        </p:txBody>
      </p:sp>
      <p:sp>
        <p:nvSpPr>
          <p:cNvPr id="3" name="Content Placeholder 2"/>
          <p:cNvSpPr>
            <a:spLocks noGrp="1"/>
          </p:cNvSpPr>
          <p:nvPr>
            <p:ph idx="1"/>
          </p:nvPr>
        </p:nvSpPr>
        <p:spPr>
          <a:xfrm>
            <a:off x="838200" y="1368677"/>
            <a:ext cx="11037425" cy="5123137"/>
          </a:xfrm>
        </p:spPr>
        <p:txBody>
          <a:bodyPr>
            <a:normAutofit/>
          </a:bodyPr>
          <a:lstStyle/>
          <a:p>
            <a:pPr marL="0" indent="0">
              <a:buNone/>
            </a:pPr>
            <a:endParaRPr lang="en-US" sz="3200" dirty="0"/>
          </a:p>
          <a:p>
            <a:pPr marL="0" indent="0">
              <a:buNone/>
            </a:pPr>
            <a:r>
              <a:rPr lang="en-US" sz="3200" dirty="0"/>
              <a:t>1. Background and Rationale;</a:t>
            </a:r>
          </a:p>
          <a:p>
            <a:pPr marL="0" indent="0">
              <a:buNone/>
            </a:pPr>
            <a:r>
              <a:rPr lang="en-US" sz="3200" dirty="0"/>
              <a:t>3. Steps for mainstreaming DRM in Malawi; </a:t>
            </a:r>
          </a:p>
          <a:p>
            <a:pPr marL="0" indent="0">
              <a:buNone/>
            </a:pPr>
            <a:r>
              <a:rPr lang="en-US" sz="3200" dirty="0"/>
              <a:t>4. Enablers for mainstreaming DRM Guidelines; and</a:t>
            </a:r>
          </a:p>
          <a:p>
            <a:pPr marL="0" indent="0">
              <a:buNone/>
            </a:pPr>
            <a:r>
              <a:rPr lang="en-US" sz="3200" dirty="0"/>
              <a:t>5. Conclusion.</a:t>
            </a:r>
          </a:p>
          <a:p>
            <a:pPr marL="0" indent="0">
              <a:buNone/>
            </a:pPr>
            <a:endParaRPr lang="en-US" sz="3200" dirty="0"/>
          </a:p>
          <a:p>
            <a:pPr marL="0" indent="0">
              <a:buNone/>
            </a:pPr>
            <a:endParaRPr lang="en-US" sz="32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endParaRPr lang="en-US" altLang="en-US"/>
          </a:p>
        </p:txBody>
      </p:sp>
      <p:graphicFrame>
        <p:nvGraphicFramePr>
          <p:cNvPr id="4" name="Table 3"/>
          <p:cNvGraphicFramePr/>
          <p:nvPr>
            <p:custDataLst>
              <p:tags r:id="rId1"/>
            </p:custDataLst>
          </p:nvPr>
        </p:nvGraphicFramePr>
        <p:xfrm>
          <a:off x="1653540" y="1474470"/>
          <a:ext cx="8446770" cy="5007610"/>
        </p:xfrm>
        <a:graphic>
          <a:graphicData uri="http://schemas.openxmlformats.org/drawingml/2006/table">
            <a:tbl>
              <a:tblPr/>
              <a:tblGrid>
                <a:gridCol w="511746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gridCol w="1535430">
                  <a:extLst>
                    <a:ext uri="{9D8B030D-6E8A-4147-A177-3AD203B41FA5}">
                      <a16:colId xmlns:a16="http://schemas.microsoft.com/office/drawing/2014/main" val="20002"/>
                    </a:ext>
                  </a:extLst>
                </a:gridCol>
              </a:tblGrid>
              <a:tr h="429895">
                <a:tc>
                  <a:txBody>
                    <a:bodyPr/>
                    <a:lstStyle/>
                    <a:p>
                      <a:pPr>
                        <a:lnSpc>
                          <a:spcPct val="107000"/>
                        </a:lnSpc>
                        <a:spcBef>
                          <a:spcPct val="0"/>
                        </a:spcBef>
                        <a:spcAft>
                          <a:spcPct val="0"/>
                        </a:spcAft>
                      </a:pPr>
                      <a:r>
                        <a:rPr sz="1800" b="1">
                          <a:latin typeface="Times New Roman" panose="02020603050405020304"/>
                          <a:ea typeface="Calibri" panose="020F0502020204030204"/>
                        </a:rPr>
                        <a:t>Question</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800" b="1">
                          <a:latin typeface="Times New Roman" panose="02020603050405020304"/>
                          <a:ea typeface="Calibri" panose="020F0502020204030204"/>
                        </a:rPr>
                        <a:t>Answer (yes/no)</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800" b="1">
                          <a:latin typeface="Times New Roman" panose="02020603050405020304"/>
                          <a:ea typeface="Calibri" panose="020F0502020204030204"/>
                        </a:rPr>
                        <a:t>Explanation</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797560">
                <a:tc>
                  <a:txBody>
                    <a:bodyPr/>
                    <a:lstStyle/>
                    <a:p>
                      <a:pPr>
                        <a:lnSpc>
                          <a:spcPct val="107000"/>
                        </a:lnSpc>
                        <a:spcBef>
                          <a:spcPct val="0"/>
                        </a:spcBef>
                        <a:spcAft>
                          <a:spcPct val="0"/>
                        </a:spcAft>
                      </a:pPr>
                      <a:r>
                        <a:rPr sz="1800" b="1">
                          <a:latin typeface="Times New Roman" panose="02020603050405020304"/>
                          <a:ea typeface="Calibri" panose="020F0502020204030204"/>
                        </a:rPr>
                        <a:t>Are there any estimated risks associated with the planned activity?</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398145">
                <a:tc>
                  <a:txBody>
                    <a:bodyPr/>
                    <a:lstStyle/>
                    <a:p>
                      <a:pPr>
                        <a:lnSpc>
                          <a:spcPct val="107000"/>
                        </a:lnSpc>
                        <a:spcBef>
                          <a:spcPct val="0"/>
                        </a:spcBef>
                        <a:spcAft>
                          <a:spcPct val="0"/>
                        </a:spcAft>
                      </a:pPr>
                      <a:r>
                        <a:rPr sz="1800" b="1">
                          <a:latin typeface="Times New Roman" panose="02020603050405020304"/>
                          <a:ea typeface="Calibri" panose="020F0502020204030204"/>
                        </a:rPr>
                        <a:t>Are these risks high or low?</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98780">
                <a:tc>
                  <a:txBody>
                    <a:bodyPr/>
                    <a:lstStyle/>
                    <a:p>
                      <a:pPr>
                        <a:lnSpc>
                          <a:spcPct val="107000"/>
                        </a:lnSpc>
                        <a:spcBef>
                          <a:spcPct val="0"/>
                        </a:spcBef>
                        <a:spcAft>
                          <a:spcPct val="0"/>
                        </a:spcAft>
                      </a:pPr>
                      <a:r>
                        <a:rPr sz="1800" b="1">
                          <a:latin typeface="Times New Roman" panose="02020603050405020304"/>
                          <a:ea typeface="Calibri" panose="020F0502020204030204"/>
                        </a:rPr>
                        <a:t>Has the planned activity considered these risks?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3"/>
                  </a:ext>
                </a:extLst>
              </a:tr>
              <a:tr h="592455">
                <a:tc>
                  <a:txBody>
                    <a:bodyPr/>
                    <a:lstStyle/>
                    <a:p>
                      <a:pPr>
                        <a:lnSpc>
                          <a:spcPct val="107000"/>
                        </a:lnSpc>
                        <a:spcBef>
                          <a:spcPct val="0"/>
                        </a:spcBef>
                        <a:spcAft>
                          <a:spcPct val="0"/>
                        </a:spcAft>
                      </a:pPr>
                      <a:r>
                        <a:rPr sz="1800" b="1">
                          <a:latin typeface="Times New Roman" panose="02020603050405020304"/>
                          <a:ea typeface="Calibri" panose="020F0502020204030204"/>
                        </a:rPr>
                        <a:t>Has the activity included actions to address these risks?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4"/>
                  </a:ext>
                </a:extLst>
              </a:tr>
              <a:tr h="398145">
                <a:tc>
                  <a:txBody>
                    <a:bodyPr/>
                    <a:lstStyle/>
                    <a:p>
                      <a:pPr>
                        <a:lnSpc>
                          <a:spcPct val="107000"/>
                        </a:lnSpc>
                        <a:spcBef>
                          <a:spcPct val="0"/>
                        </a:spcBef>
                        <a:spcAft>
                          <a:spcPct val="0"/>
                        </a:spcAft>
                      </a:pPr>
                      <a:r>
                        <a:rPr sz="1800" b="1">
                          <a:latin typeface="Times New Roman" panose="02020603050405020304"/>
                          <a:ea typeface="Calibri" panose="020F0502020204030204"/>
                        </a:rPr>
                        <a:t>Do these actions reduce vulnerability to disaster risks?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5"/>
                  </a:ext>
                </a:extLst>
              </a:tr>
              <a:tr h="797560">
                <a:tc>
                  <a:txBody>
                    <a:bodyPr/>
                    <a:lstStyle/>
                    <a:p>
                      <a:pPr>
                        <a:lnSpc>
                          <a:spcPct val="107000"/>
                        </a:lnSpc>
                        <a:spcBef>
                          <a:spcPct val="0"/>
                        </a:spcBef>
                        <a:spcAft>
                          <a:spcPct val="0"/>
                        </a:spcAft>
                      </a:pPr>
                      <a:r>
                        <a:rPr sz="1800" b="1">
                          <a:latin typeface="Times New Roman" panose="02020603050405020304"/>
                          <a:ea typeface="Calibri" panose="020F0502020204030204"/>
                        </a:rPr>
                        <a:t>Are there any additional actions or opportunities to reduce risks and vulnerability?</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6"/>
                  </a:ext>
                </a:extLst>
              </a:tr>
              <a:tr h="796925">
                <a:tc>
                  <a:txBody>
                    <a:bodyPr/>
                    <a:lstStyle/>
                    <a:p>
                      <a:pPr>
                        <a:lnSpc>
                          <a:spcPct val="107000"/>
                        </a:lnSpc>
                        <a:spcBef>
                          <a:spcPct val="0"/>
                        </a:spcBef>
                        <a:spcAft>
                          <a:spcPct val="0"/>
                        </a:spcAft>
                      </a:pPr>
                      <a:r>
                        <a:rPr sz="1800" b="1">
                          <a:latin typeface="Times New Roman" panose="02020603050405020304"/>
                          <a:ea typeface="Calibri" panose="020F0502020204030204"/>
                        </a:rPr>
                        <a:t>Do you have sufficient capacity to deal with the estimated risks?</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7"/>
                  </a:ext>
                </a:extLst>
              </a:tr>
              <a:tr h="398145">
                <a:tc>
                  <a:txBody>
                    <a:bodyPr/>
                    <a:lstStyle/>
                    <a:p>
                      <a:pPr>
                        <a:lnSpc>
                          <a:spcPct val="107000"/>
                        </a:lnSpc>
                        <a:spcBef>
                          <a:spcPct val="0"/>
                        </a:spcBef>
                        <a:spcAft>
                          <a:spcPct val="0"/>
                        </a:spcAft>
                      </a:pPr>
                      <a:r>
                        <a:rPr sz="1800" b="1">
                          <a:latin typeface="Times New Roman" panose="02020603050405020304"/>
                          <a:ea typeface="Calibri" panose="020F0502020204030204"/>
                        </a:rPr>
                        <a:t>Is there a need for a detailed assessment?</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a:lnSpc>
                          <a:spcPct val="107000"/>
                        </a:lnSpc>
                        <a:spcBef>
                          <a:spcPct val="0"/>
                        </a:spcBef>
                        <a:spcAft>
                          <a:spcPct val="0"/>
                        </a:spcAft>
                      </a:pPr>
                      <a:r>
                        <a:rPr sz="1600" b="1">
                          <a:latin typeface="Times New Roman" panose="02020603050405020304"/>
                          <a:ea typeface="Calibri" panose="020F0502020204030204"/>
                        </a:rPr>
                        <a:t> </a:t>
                      </a:r>
                    </a:p>
                  </a:txBody>
                  <a:tcPr marL="68580" marR="68580" marT="0" marB="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5" name="Text Box 4"/>
          <p:cNvSpPr txBox="1"/>
          <p:nvPr/>
        </p:nvSpPr>
        <p:spPr>
          <a:xfrm>
            <a:off x="3127375" y="4451668"/>
            <a:ext cx="5080000" cy="301625"/>
          </a:xfrm>
          <a:prstGeom prst="rect">
            <a:avLst/>
          </a:prstGeom>
        </p:spPr>
        <p:txBody>
          <a:bodyPr>
            <a:spAutoFit/>
          </a:bodyPr>
          <a:lstStyle/>
          <a:p>
            <a:pPr algn="just" defTabSz="266700" eaLnBrk="0" hangingPunct="0">
              <a:lnSpc>
                <a:spcPct val="114000"/>
              </a:lnSpc>
              <a:spcBef>
                <a:spcPct val="0"/>
              </a:spcBef>
              <a:spcAft>
                <a:spcPct val="0"/>
              </a:spcAft>
            </a:pPr>
            <a:r>
              <a:rPr sz="1200">
                <a:solidFill>
                  <a:srgbClr val="000000"/>
                </a:solidFill>
                <a:latin typeface="Times New Roman" panose="02020603050405020304"/>
                <a:ea typeface="Times New Roman" panose="02020603050405020304"/>
              </a:rPr>
              <a:t>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r>
              <a:rPr lang="en-US" altLang="en-US" b="1"/>
              <a:t>By whom:</a:t>
            </a:r>
            <a:r>
              <a:rPr lang="en-US" altLang="en-US"/>
              <a:t> </a:t>
            </a:r>
          </a:p>
          <a:p>
            <a:pPr marL="0" indent="0">
              <a:buNone/>
            </a:pPr>
            <a:endParaRPr lang="en-US" altLang="en-US"/>
          </a:p>
          <a:p>
            <a:pPr marL="0" indent="0">
              <a:buNone/>
            </a:pPr>
            <a:r>
              <a:rPr lang="en-US" altLang="en-US"/>
              <a:t>At the national level - Director of Planning and his Team of relevant experts in the respective Departments/Ministries, including the DRM Desk Officer; </a:t>
            </a:r>
          </a:p>
          <a:p>
            <a:pPr marL="0" indent="0">
              <a:buNone/>
            </a:pPr>
            <a:endParaRPr lang="en-US" altLang="en-US"/>
          </a:p>
          <a:p>
            <a:pPr marL="0" indent="0">
              <a:buNone/>
            </a:pPr>
            <a:r>
              <a:rPr lang="en-US" altLang="en-US"/>
              <a:t>At the district level - the Director of Planning and the entire DEC should conduct this screening process; </a:t>
            </a:r>
          </a:p>
          <a:p>
            <a:pPr marL="0" indent="0">
              <a:buNone/>
            </a:pPr>
            <a:endParaRPr lang="en-US" altLang="en-US"/>
          </a:p>
          <a:p>
            <a:pPr marL="0" indent="0">
              <a:buNone/>
            </a:pPr>
            <a:r>
              <a:rPr lang="en-US" altLang="en-US"/>
              <a:t>At the Area and Village levels - the Traditional Authority (TA)/Village Headman (VH) and their teams, respectively, should conduct the screening process. </a:t>
            </a:r>
          </a:p>
        </p:txBody>
      </p:sp>
      <p:sp>
        <p:nvSpPr>
          <p:cNvPr id="5" name="Text Box 4"/>
          <p:cNvSpPr txBox="1"/>
          <p:nvPr/>
        </p:nvSpPr>
        <p:spPr>
          <a:xfrm>
            <a:off x="3127375" y="4451668"/>
            <a:ext cx="5080000" cy="301625"/>
          </a:xfrm>
          <a:prstGeom prst="rect">
            <a:avLst/>
          </a:prstGeom>
        </p:spPr>
        <p:txBody>
          <a:bodyPr>
            <a:spAutoFit/>
          </a:bodyPr>
          <a:lstStyle/>
          <a:p>
            <a:pPr algn="just" defTabSz="266700" eaLnBrk="0" hangingPunct="0">
              <a:lnSpc>
                <a:spcPct val="114000"/>
              </a:lnSpc>
              <a:spcBef>
                <a:spcPct val="0"/>
              </a:spcBef>
              <a:spcAft>
                <a:spcPct val="0"/>
              </a:spcAft>
            </a:pPr>
            <a:r>
              <a:rPr sz="1200">
                <a:solidFill>
                  <a:srgbClr val="000000"/>
                </a:solidFill>
                <a:latin typeface="Times New Roman" panose="02020603050405020304"/>
                <a:ea typeface="Times New Roman" panose="02020603050405020304"/>
              </a:rPr>
              <a:t>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3:</a:t>
            </a:r>
            <a:r>
              <a:rPr lang="en-US" altLang="en-US"/>
              <a:t> </a:t>
            </a:r>
          </a:p>
          <a:p>
            <a:pPr marL="0" indent="0">
              <a:buNone/>
            </a:pPr>
            <a:r>
              <a:rPr lang="en-US" altLang="en-US"/>
              <a:t>Undertake a detailed disaster risk assessment and risk analysis for development plans and projects that require incorporating DRM in their implementation process in accordance with the results of the screening carried out in Step 2;</a:t>
            </a:r>
          </a:p>
          <a:p>
            <a:pPr marL="0" indent="0">
              <a:buNone/>
            </a:pPr>
            <a:endParaRPr lang="en-US" altLang="en-US"/>
          </a:p>
          <a:p>
            <a:pPr marL="0" indent="0">
              <a:buNone/>
            </a:pPr>
            <a:r>
              <a:rPr lang="en-US" altLang="en-US" b="1" u="sng">
                <a:sym typeface="+mn-ea"/>
              </a:rPr>
              <a:t>Step 4: </a:t>
            </a:r>
            <a:endParaRPr lang="en-US" altLang="en-US" b="1" u="sng"/>
          </a:p>
          <a:p>
            <a:pPr marL="0" indent="0">
              <a:buNone/>
            </a:pPr>
            <a:r>
              <a:rPr lang="en-US" altLang="en-US">
                <a:sym typeface="+mn-ea"/>
              </a:rPr>
              <a:t>After conducting risk assessment and analysis in Step 3, a SWOT analysis for the institution, project, plan/policy/legislation, processes or district/city should be done as the next step in the process of mainstreaming DRM;</a:t>
            </a:r>
            <a:endParaRPr lang="en-US" altLang="en-US"/>
          </a:p>
          <a:p>
            <a:pPr marL="0" indent="0">
              <a:buNone/>
            </a:pPr>
            <a:endParaRPr lang="en-US" alt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5:</a:t>
            </a:r>
            <a:r>
              <a:rPr lang="en-US" altLang="en-US"/>
              <a:t> </a:t>
            </a:r>
          </a:p>
          <a:p>
            <a:pPr marL="0" indent="0">
              <a:buNone/>
            </a:pPr>
            <a:r>
              <a:rPr lang="en-US" altLang="en-US"/>
              <a:t>Identify and prioritize entry points for mainstreaming DRM. It is absolutely necessary to determine entry points for DRM mainstreaming for the given institution, project, plan/policy/legislation, processes or district/city;</a:t>
            </a:r>
          </a:p>
          <a:p>
            <a:pPr marL="0" indent="0">
              <a:buNone/>
            </a:pPr>
            <a:endParaRPr lang="en-US" altLang="en-US"/>
          </a:p>
          <a:p>
            <a:pPr marL="0" indent="0">
              <a:buNone/>
            </a:pPr>
            <a:r>
              <a:rPr lang="en-US" altLang="en-US" b="1" u="sng"/>
              <a:t>Step 6:</a:t>
            </a:r>
            <a:r>
              <a:rPr lang="en-US" altLang="en-US"/>
              <a:t> </a:t>
            </a:r>
          </a:p>
          <a:p>
            <a:pPr marL="0" indent="0">
              <a:buNone/>
            </a:pPr>
            <a:r>
              <a:rPr lang="en-US" altLang="en-US"/>
              <a:t>Develope priority actions to be mainstreamed into the institution, project, plan/policy/legislation, processes or district/city. Since funding is most of the times a limitation for the implementation of all recommended DRM actions, it is only prudent to prioritize the selected actions for averting disasters;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7:</a:t>
            </a:r>
            <a:r>
              <a:rPr lang="en-US" altLang="en-US"/>
              <a:t> </a:t>
            </a:r>
          </a:p>
          <a:p>
            <a:pPr marL="0" indent="0">
              <a:buNone/>
            </a:pPr>
            <a:r>
              <a:rPr lang="en-US" altLang="en-US"/>
              <a:t>Incorporate priority actions into the institution, project, plan/policy/legislation, processes or district/city. After the prioritization process, all the selected priority actions are then incorporated in the institution, project, plan/policy/legislation, processes or district/city;</a:t>
            </a:r>
          </a:p>
          <a:p>
            <a:pPr marL="0" indent="0">
              <a:buNone/>
            </a:pPr>
            <a:endParaRPr lang="en-US" altLang="en-US"/>
          </a:p>
          <a:p>
            <a:pPr marL="0" indent="0">
              <a:buNone/>
            </a:pPr>
            <a:r>
              <a:rPr lang="en-US" altLang="en-US" b="1" u="sng"/>
              <a:t>Step 8:</a:t>
            </a:r>
            <a:r>
              <a:rPr lang="en-US" altLang="en-US"/>
              <a:t> </a:t>
            </a:r>
          </a:p>
          <a:p>
            <a:pPr marL="0" indent="0">
              <a:buNone/>
            </a:pPr>
            <a:r>
              <a:rPr lang="en-US" altLang="en-US"/>
              <a:t>Develope an implementation and monitoring plan for the identified priority actions of DRM. After Step 7 of DRM mainstreaming process, the next step is to develop an implementation plan as well as a monitoring plan for the given activity/institution selected under Step 6;</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lstStyle/>
          <a:p>
            <a:r>
              <a:rPr lang="en-US" altLang="en-US"/>
              <a:t>Steps for mainstreaming DRM in Malawi ... cont.</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sz="3200" dirty="0"/>
          </a:p>
          <a:p>
            <a:pPr marL="0" indent="0">
              <a:buNone/>
            </a:pPr>
            <a:r>
              <a:rPr lang="en-US" altLang="en-US" b="1" u="sng"/>
              <a:t>Step 9:</a:t>
            </a:r>
            <a:r>
              <a:rPr lang="en-US" altLang="en-US"/>
              <a:t> </a:t>
            </a:r>
          </a:p>
          <a:p>
            <a:pPr marL="0" indent="0">
              <a:buNone/>
            </a:pPr>
            <a:r>
              <a:rPr lang="en-US" altLang="en-US"/>
              <a:t>Implement and monitor the integrated elements; and</a:t>
            </a:r>
          </a:p>
          <a:p>
            <a:pPr marL="0" indent="0">
              <a:buNone/>
            </a:pPr>
            <a:endParaRPr lang="en-US" altLang="en-US"/>
          </a:p>
          <a:p>
            <a:pPr marL="0" indent="0">
              <a:buNone/>
            </a:pPr>
            <a:r>
              <a:rPr lang="en-US" altLang="en-US" b="1" u="sng"/>
              <a:t>Step 10: </a:t>
            </a:r>
            <a:endParaRPr lang="en-US" altLang="en-US"/>
          </a:p>
          <a:p>
            <a:pPr marL="0" indent="0">
              <a:buNone/>
            </a:pPr>
            <a:r>
              <a:rPr lang="en-US" altLang="en-US"/>
              <a:t>Conduct an M&amp;E for the implemented activities.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noAutofit/>
          </a:bodyPr>
          <a:lstStyle/>
          <a:p>
            <a:r>
              <a:rPr lang="en-US" altLang="en-US" sz="2800"/>
              <a:t>Enablers for Mainstreaming DRM Guidelines</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altLang="en-US"/>
          </a:p>
          <a:p>
            <a:pPr marL="0" indent="0">
              <a:buNone/>
            </a:pPr>
            <a:r>
              <a:rPr lang="en-US" altLang="en-US"/>
              <a:t>(a)Restructuring the institutional setup of DoDMA by, </a:t>
            </a:r>
            <a:r>
              <a:rPr lang="en-US" altLang="en-US" i="1"/>
              <a:t>inter alia</a:t>
            </a:r>
            <a:r>
              <a:rPr lang="en-US" altLang="en-US"/>
              <a:t>, establishing DRM Focal Points in each and every MDA and in the private sector, to facilitate DRM mainstreaming during project planning, implementation, and operation and maintenance phases;</a:t>
            </a:r>
          </a:p>
          <a:p>
            <a:pPr marL="0" indent="0">
              <a:buNone/>
            </a:pPr>
            <a:endParaRPr lang="en-US" altLang="en-US"/>
          </a:p>
          <a:p>
            <a:pPr marL="0" indent="0">
              <a:buNone/>
            </a:pPr>
            <a:r>
              <a:rPr lang="en-US" altLang="en-US"/>
              <a:t>(b)Introducing a budget line for DRM activities in the country’s national budget to cover costs for DRM activities all the MDAs, considering that at the present moment there are no funds set aside for DRM activities; and that funds for relief and recovery efforts, which are mainly sourced from the ORT vote and development partners/NGOs are only mobilized after the disaster strikes;</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noAutofit/>
          </a:bodyPr>
          <a:lstStyle/>
          <a:p>
            <a:r>
              <a:rPr lang="en-US" altLang="en-US" sz="2800"/>
              <a:t>Enablers for Mainstreaming DRM Guidelines</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altLang="en-US"/>
          </a:p>
          <a:p>
            <a:pPr marL="0" indent="0">
              <a:buNone/>
            </a:pPr>
            <a:r>
              <a:rPr lang="en-US" altLang="en-US"/>
              <a:t>(c)To clearly define roles and responsibilities, with clear reporting lines, for the respective stakeholders involved in DRM activities in Malawi, and to enhance coordination and collaboration among them, with DoDMA playing the key role of coordinating all DRM activities; and</a:t>
            </a:r>
          </a:p>
          <a:p>
            <a:pPr marL="0" indent="0">
              <a:buNone/>
            </a:pPr>
            <a:endParaRPr lang="en-US" altLang="en-US"/>
          </a:p>
          <a:p>
            <a:pPr marL="0" indent="0">
              <a:buNone/>
            </a:pPr>
            <a:r>
              <a:rPr lang="en-US" altLang="en-US"/>
              <a:t>(d)To build capacity, both human and financial resources, at all levels of responsibility after noting that DRM service providers are not given adequate training; and that most of the districts do not have dedicated vehicles for DRM use, and other essential resources.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186"/>
            <a:ext cx="10515600" cy="837582"/>
          </a:xfrm>
        </p:spPr>
        <p:txBody>
          <a:bodyPr>
            <a:noAutofit/>
          </a:bodyPr>
          <a:lstStyle/>
          <a:p>
            <a:r>
              <a:rPr lang="en-US" altLang="en-US" sz="2800"/>
              <a:t>Conclusion</a:t>
            </a:r>
          </a:p>
        </p:txBody>
      </p:sp>
      <p:sp>
        <p:nvSpPr>
          <p:cNvPr id="3" name="Content Placeholder 2"/>
          <p:cNvSpPr>
            <a:spLocks noGrp="1"/>
          </p:cNvSpPr>
          <p:nvPr>
            <p:ph idx="1"/>
          </p:nvPr>
        </p:nvSpPr>
        <p:spPr>
          <a:xfrm>
            <a:off x="838200" y="1359787"/>
            <a:ext cx="11037425" cy="5123137"/>
          </a:xfrm>
        </p:spPr>
        <p:txBody>
          <a:bodyPr>
            <a:normAutofit/>
          </a:bodyPr>
          <a:lstStyle/>
          <a:p>
            <a:pPr marL="0" indent="0">
              <a:buNone/>
            </a:pPr>
            <a:endParaRPr lang="en-US" altLang="en-US"/>
          </a:p>
          <a:p>
            <a:pPr marL="0" indent="0">
              <a:buNone/>
            </a:pPr>
            <a:r>
              <a:rPr lang="en-US" altLang="en-US"/>
              <a:t>Discussed the 10 Steps as being key in the development of NG4MDRM;</a:t>
            </a:r>
          </a:p>
          <a:p>
            <a:pPr marL="0" indent="0">
              <a:buNone/>
            </a:pPr>
            <a:endParaRPr lang="en-US" altLang="en-US"/>
          </a:p>
          <a:p>
            <a:pPr marL="0" indent="0">
              <a:buNone/>
            </a:pPr>
            <a:r>
              <a:rPr lang="en-US" altLang="en-US"/>
              <a:t>Highlighted enablers for mainstreaming DRM </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103" y="864786"/>
            <a:ext cx="10515600" cy="2852737"/>
          </a:xfrm>
        </p:spPr>
        <p:txBody>
          <a:bodyPr/>
          <a:lstStyle/>
          <a:p>
            <a:r>
              <a:rPr lang="en-US" dirty="0"/>
              <a:t>                 </a:t>
            </a:r>
            <a:r>
              <a:rPr lang="en-US" sz="3600" b="1" dirty="0"/>
              <a:t>THANK YOU!</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lawi declares state of disaster after tropical storm kills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89" y="177800"/>
            <a:ext cx="11559823" cy="65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2975" y="59363"/>
            <a:ext cx="8985699" cy="673927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01355" y="0"/>
            <a:ext cx="7846325" cy="68580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IMG_20240702_170013"/>
          <p:cNvPicPr>
            <a:picLocks noChangeAspect="1"/>
          </p:cNvPicPr>
          <p:nvPr/>
        </p:nvPicPr>
        <p:blipFill>
          <a:blip r:embed="rId2"/>
          <a:stretch>
            <a:fillRect/>
          </a:stretch>
        </p:blipFill>
        <p:spPr>
          <a:xfrm>
            <a:off x="1540510" y="-635"/>
            <a:ext cx="9107805" cy="68580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20" y="2959100"/>
            <a:ext cx="4295635" cy="939800"/>
          </a:xfrm>
        </p:spPr>
        <p:txBody>
          <a:bodyPr>
            <a:normAutofit fontScale="90000"/>
          </a:bodyPr>
          <a:lstStyle/>
          <a:p>
            <a:pPr algn="l"/>
            <a:r>
              <a:rPr lang="en-US" dirty="0"/>
              <a:t>Buoy specifications</a:t>
            </a:r>
          </a:p>
        </p:txBody>
      </p:sp>
      <p:grpSp>
        <p:nvGrpSpPr>
          <p:cNvPr id="5" name="Group 4"/>
          <p:cNvGrpSpPr/>
          <p:nvPr/>
        </p:nvGrpSpPr>
        <p:grpSpPr>
          <a:xfrm>
            <a:off x="4368539" y="1180517"/>
            <a:ext cx="5890936" cy="5562600"/>
            <a:chOff x="1629020" y="1066800"/>
            <a:chExt cx="4418202" cy="417195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9020" y="1276350"/>
              <a:ext cx="18013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p:nvPr/>
          </p:nvSpPr>
          <p:spPr>
            <a:xfrm>
              <a:off x="3429000" y="1066800"/>
              <a:ext cx="2618222" cy="417195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buFont typeface="Arial" panose="020B0604020202020204" pitchFamily="34" charset="0"/>
                <a:buChar char="•"/>
              </a:pPr>
              <a:r>
                <a:rPr lang="en-US" sz="2665" dirty="0">
                  <a:latin typeface="+mj-lt"/>
                </a:rPr>
                <a:t>Powered by solar panels (4) and battery</a:t>
              </a:r>
            </a:p>
            <a:p>
              <a:pPr marL="342900" lvl="1" indent="-342900">
                <a:buFont typeface="Arial" panose="020B0604020202020204" pitchFamily="34" charset="0"/>
                <a:buChar char="•"/>
              </a:pPr>
              <a:r>
                <a:rPr lang="en-US" sz="2665" dirty="0">
                  <a:latin typeface="+mj-lt"/>
                </a:rPr>
                <a:t>Communication using GPRS using a local mobile phone service provider</a:t>
              </a:r>
            </a:p>
            <a:p>
              <a:pPr marL="342900" lvl="1" indent="-342900">
                <a:buFont typeface="Arial" panose="020B0604020202020204" pitchFamily="34" charset="0"/>
                <a:buChar char="•"/>
              </a:pPr>
              <a:r>
                <a:rPr lang="en-US" sz="2665" dirty="0">
                  <a:latin typeface="+mj-lt"/>
                </a:rPr>
                <a:t>Server maintained at DCCMS and Nortek</a:t>
              </a:r>
            </a:p>
            <a:p>
              <a:pPr marL="342900" lvl="1" indent="-342900">
                <a:buFont typeface="Arial" panose="020B0604020202020204" pitchFamily="34" charset="0"/>
                <a:buChar char="•"/>
              </a:pPr>
              <a:r>
                <a:rPr lang="en-US" sz="2665" dirty="0">
                  <a:latin typeface="+mj-lt"/>
                </a:rPr>
                <a:t>Web-based Access </a:t>
              </a:r>
              <a:endParaRPr lang="en-US" sz="2665" dirty="0">
                <a:latin typeface="+mj-lt"/>
                <a:hlinkClick r:id="rId3"/>
              </a:endParaRPr>
            </a:p>
            <a:p>
              <a:endParaRPr lang="en-US" dirty="0">
                <a:latin typeface="+mj-lt"/>
              </a:endParaRPr>
            </a:p>
          </p:txBody>
        </p:sp>
      </p:grpSp>
      <p:grpSp>
        <p:nvGrpSpPr>
          <p:cNvPr id="4" name="Group 3"/>
          <p:cNvGrpSpPr/>
          <p:nvPr/>
        </p:nvGrpSpPr>
        <p:grpSpPr>
          <a:xfrm>
            <a:off x="4368539" y="62917"/>
            <a:ext cx="6908800" cy="6680200"/>
            <a:chOff x="3886200" y="99095"/>
            <a:chExt cx="5181600" cy="5010150"/>
          </a:xfrm>
        </p:grpSpPr>
        <p:sp>
          <p:nvSpPr>
            <p:cNvPr id="3" name="Rectangle 2"/>
            <p:cNvSpPr/>
            <p:nvPr/>
          </p:nvSpPr>
          <p:spPr>
            <a:xfrm>
              <a:off x="3886200" y="99095"/>
              <a:ext cx="5076580" cy="501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p:nvPicPr>
          <p:blipFill>
            <a:blip r:embed="rId4"/>
            <a:stretch>
              <a:fillRect/>
            </a:stretch>
          </p:blipFill>
          <p:spPr>
            <a:xfrm>
              <a:off x="3977199" y="129651"/>
              <a:ext cx="5090601" cy="4968671"/>
            </a:xfrm>
            <a:prstGeom prst="rect">
              <a:avLst/>
            </a:prstGeom>
          </p:spPr>
        </p:pic>
      </p:grpSp>
      <p:sp>
        <p:nvSpPr>
          <p:cNvPr id="6" name="Rectangle 5"/>
          <p:cNvSpPr/>
          <p:nvPr/>
        </p:nvSpPr>
        <p:spPr>
          <a:xfrm>
            <a:off x="7416800" y="3022600"/>
            <a:ext cx="3720512" cy="31496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41860" y="92013"/>
            <a:ext cx="8863872" cy="6673975"/>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356350"/>
            <a:ext cx="2743200" cy="366395"/>
          </a:xfrm>
        </p:spPr>
        <p:txBody>
          <a:bodyPr/>
          <a:lstStyle/>
          <a:p>
            <a:fld id="{2B09EC36-8160-45F0-8279-3030F1F0676E}" type="datetime4">
              <a:rPr lang="en-GB" smtClean="0"/>
              <a:t>11 December 2024</a:t>
            </a:fld>
            <a:endParaRPr lang="en-GB"/>
          </a:p>
        </p:txBody>
      </p:sp>
      <p:pic>
        <p:nvPicPr>
          <p:cNvPr id="7" name="Picture 6"/>
          <p:cNvPicPr>
            <a:picLocks noChangeAspect="1"/>
          </p:cNvPicPr>
          <p:nvPr/>
        </p:nvPicPr>
        <p:blipFill>
          <a:blip r:embed="rId2"/>
          <a:stretch>
            <a:fillRect/>
          </a:stretch>
        </p:blipFill>
        <p:spPr>
          <a:xfrm>
            <a:off x="134620" y="66675"/>
            <a:ext cx="11943080" cy="6656705"/>
          </a:xfrm>
          <a:prstGeom prst="rect">
            <a:avLst/>
          </a:prstGeom>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65*394"/>
  <p:tag name="TABLE_ENDDRAG_RECT" val="93*116*665*394"/>
</p:tagLst>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1477</Words>
  <Application>Microsoft Office PowerPoint</Application>
  <PresentationFormat>Widescreen</PresentationFormat>
  <Paragraphs>151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Symbol</vt:lpstr>
      <vt:lpstr>Times New Roman</vt:lpstr>
      <vt:lpstr>Wingdings</vt:lpstr>
      <vt:lpstr>Master English</vt:lpstr>
      <vt:lpstr>      NATIONAL GUIDELINES FOR MAINSTREAMING DISASTER RISK MANAGEMENT   Geoffrey Chavula, MUBAS  </vt:lpstr>
      <vt:lpstr>Presentation Outline</vt:lpstr>
      <vt:lpstr>PowerPoint Presentation</vt:lpstr>
      <vt:lpstr>PowerPoint Presentation</vt:lpstr>
      <vt:lpstr>PowerPoint Presentation</vt:lpstr>
      <vt:lpstr>PowerPoint Presentation</vt:lpstr>
      <vt:lpstr>Buoy specifications</vt:lpstr>
      <vt:lpstr>PowerPoint Presentation</vt:lpstr>
      <vt:lpstr>PowerPoint Presentation</vt:lpstr>
      <vt:lpstr>When ecosystem services collapse. Who suffers? The case of the Lake Chilwa in 1996</vt:lpstr>
      <vt:lpstr>Background and Rationale</vt:lpstr>
      <vt:lpstr>Background and Rationale ... cont.</vt:lpstr>
      <vt:lpstr>Background and Rationale ... cont.</vt:lpstr>
      <vt:lpstr>Background and Rationale ... cont.</vt:lpstr>
      <vt:lpstr>Background and Rationale ... cont.</vt:lpstr>
      <vt:lpstr>Steps for mainstreaming DRM in Malawi</vt:lpstr>
      <vt:lpstr>Steps for mainstreaming DRM in Malawi ... cont.</vt:lpstr>
      <vt:lpstr>Steps for mainstreaming DRM in Malawi ... cont.</vt:lpstr>
      <vt:lpstr>Steps for mainstreaming DRM in Malawi ... cont.</vt:lpstr>
      <vt:lpstr>Steps for mainstreaming DRM in Malawi ... cont.</vt:lpstr>
      <vt:lpstr>Steps for mainstreaming DRM in Malawi ... cont.</vt:lpstr>
      <vt:lpstr>Steps for mainstreaming DRM in Malawi ... cont.</vt:lpstr>
      <vt:lpstr>Steps for mainstreaming DRM in Malawi ... cont.</vt:lpstr>
      <vt:lpstr>Steps for mainstreaming DRM in Malawi ... cont.</vt:lpstr>
      <vt:lpstr>Steps for mainstreaming DRM in Malawi ... cont.</vt:lpstr>
      <vt:lpstr>Enablers for Mainstreaming DRM Guidelines</vt:lpstr>
      <vt:lpstr>Enablers for Mainstreaming DRM Guidelines</vt:lpstr>
      <vt:lpstr>Conclusion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MALAWI WEF NEXUS NATIONAL DIALOGUE: FOSTERING A WATER, FOOD AND ENERGY SECURITY NEXUS  DIALOGUE AND MULTI-SECTOR INVESTMENT  IN THE SADC REGION</dc:title>
  <dc:creator>Levono</dc:creator>
  <cp:lastModifiedBy>Samuel Gama</cp:lastModifiedBy>
  <cp:revision>83</cp:revision>
  <dcterms:created xsi:type="dcterms:W3CDTF">2024-05-27T05:07:00Z</dcterms:created>
  <dcterms:modified xsi:type="dcterms:W3CDTF">2024-12-11T06:30:16Z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97C1B5582D674687A11E985034EF6015_13</vt:lpwstr>
  </property>
  <property fmtid="{D5CDD505-2E9C-101B-9397-08002B2CF9AE}" pid="3" name="KSOProductBuildVer">
    <vt:lpwstr>1033-12.2.0.19307</vt:lpwstr>
  </property>
</Properties>
</file>